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79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8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81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996F6-C6DA-CE4F-91A3-6A9B0FDED19B}" v="120" dt="2025-12-14T10:59:00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51"/>
    <p:restoredTop sz="94665"/>
  </p:normalViewPr>
  <p:slideViewPr>
    <p:cSldViewPr snapToGrid="0">
      <p:cViewPr varScale="1">
        <p:scale>
          <a:sx n="89" d="100"/>
          <a:sy n="89" d="100"/>
        </p:scale>
        <p:origin x="4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STA, CRISTINA I." userId="0d7b4aa7-e37a-4794-903c-4731f0ab5372" providerId="ADAL" clId="{70B5A343-6025-5F92-865A-C0ACE1B689FD}"/>
    <pc:docChg chg="undo custSel modSld sldOrd">
      <pc:chgData name="COSTA, CRISTINA I." userId="0d7b4aa7-e37a-4794-903c-4731f0ab5372" providerId="ADAL" clId="{70B5A343-6025-5F92-865A-C0ACE1B689FD}" dt="2025-12-14T11:08:21.810" v="44" actId="20578"/>
      <pc:docMkLst>
        <pc:docMk/>
      </pc:docMkLst>
      <pc:sldChg chg="addSp delSp modSp mod setBg">
        <pc:chgData name="COSTA, CRISTINA I." userId="0d7b4aa7-e37a-4794-903c-4731f0ab5372" providerId="ADAL" clId="{70B5A343-6025-5F92-865A-C0ACE1B689FD}" dt="2025-12-14T10:58:20.677" v="2" actId="26606"/>
        <pc:sldMkLst>
          <pc:docMk/>
          <pc:sldMk cId="2154446916" sldId="261"/>
        </pc:sldMkLst>
        <pc:spChg chg="mod">
          <ac:chgData name="COSTA, CRISTINA I." userId="0d7b4aa7-e37a-4794-903c-4731f0ab5372" providerId="ADAL" clId="{70B5A343-6025-5F92-865A-C0ACE1B689FD}" dt="2025-12-14T10:58:20.677" v="2" actId="26606"/>
          <ac:spMkLst>
            <pc:docMk/>
            <pc:sldMk cId="2154446916" sldId="261"/>
            <ac:spMk id="2" creationId="{7E7866A7-2B51-B3F6-CFA2-E7E333D85972}"/>
          </ac:spMkLst>
        </pc:spChg>
        <pc:spChg chg="add del">
          <ac:chgData name="COSTA, CRISTINA I." userId="0d7b4aa7-e37a-4794-903c-4731f0ab5372" providerId="ADAL" clId="{70B5A343-6025-5F92-865A-C0ACE1B689FD}" dt="2025-12-14T10:58:20.677" v="2" actId="26606"/>
          <ac:spMkLst>
            <pc:docMk/>
            <pc:sldMk cId="2154446916" sldId="261"/>
            <ac:spMk id="3" creationId="{2A23C641-2A15-3586-D06A-D34E16430EE0}"/>
          </ac:spMkLst>
        </pc:spChg>
        <pc:spChg chg="add">
          <ac:chgData name="COSTA, CRISTINA I." userId="0d7b4aa7-e37a-4794-903c-4731f0ab5372" providerId="ADAL" clId="{70B5A343-6025-5F92-865A-C0ACE1B689FD}" dt="2025-12-14T10:58:20.677" v="2" actId="26606"/>
          <ac:spMkLst>
            <pc:docMk/>
            <pc:sldMk cId="2154446916" sldId="261"/>
            <ac:spMk id="6" creationId="{A637580D-1176-4083-A9A1-BD8ED08996EC}"/>
          </ac:spMkLst>
        </pc:spChg>
        <pc:spChg chg="add del">
          <ac:chgData name="COSTA, CRISTINA I." userId="0d7b4aa7-e37a-4794-903c-4731f0ab5372" providerId="ADAL" clId="{70B5A343-6025-5F92-865A-C0ACE1B689FD}" dt="2025-12-14T10:58:15.749" v="1" actId="26606"/>
          <ac:spMkLst>
            <pc:docMk/>
            <pc:sldMk cId="2154446916" sldId="261"/>
            <ac:spMk id="9" creationId="{063F27BC-7079-4FF7-8F7C-ABC82FA3C247}"/>
          </ac:spMkLst>
        </pc:spChg>
        <pc:graphicFrameChg chg="add del">
          <ac:chgData name="COSTA, CRISTINA I." userId="0d7b4aa7-e37a-4794-903c-4731f0ab5372" providerId="ADAL" clId="{70B5A343-6025-5F92-865A-C0ACE1B689FD}" dt="2025-12-14T10:58:15.749" v="1" actId="26606"/>
          <ac:graphicFrameMkLst>
            <pc:docMk/>
            <pc:sldMk cId="2154446916" sldId="261"/>
            <ac:graphicFrameMk id="5" creationId="{718A1D5C-031F-8D47-1F2A-F93B0DA61DED}"/>
          </ac:graphicFrameMkLst>
        </pc:graphicFrameChg>
        <pc:graphicFrameChg chg="add">
          <ac:chgData name="COSTA, CRISTINA I." userId="0d7b4aa7-e37a-4794-903c-4731f0ab5372" providerId="ADAL" clId="{70B5A343-6025-5F92-865A-C0ACE1B689FD}" dt="2025-12-14T10:58:20.677" v="2" actId="26606"/>
          <ac:graphicFrameMkLst>
            <pc:docMk/>
            <pc:sldMk cId="2154446916" sldId="261"/>
            <ac:graphicFrameMk id="8" creationId="{0C884CE8-BA37-0F13-503E-439E49591A56}"/>
          </ac:graphicFrameMkLst>
        </pc:graphicFrameChg>
        <pc:cxnChg chg="add">
          <ac:chgData name="COSTA, CRISTINA I." userId="0d7b4aa7-e37a-4794-903c-4731f0ab5372" providerId="ADAL" clId="{70B5A343-6025-5F92-865A-C0ACE1B689FD}" dt="2025-12-14T10:58:20.677" v="2" actId="26606"/>
          <ac:cxnSpMkLst>
            <pc:docMk/>
            <pc:sldMk cId="2154446916" sldId="261"/>
            <ac:cxnSpMk id="7" creationId="{B9C96FDC-E4C2-7D8A-44BA-572E7CD9E899}"/>
          </ac:cxnSpMkLst>
        </pc:cxnChg>
        <pc:cxnChg chg="add del">
          <ac:chgData name="COSTA, CRISTINA I." userId="0d7b4aa7-e37a-4794-903c-4731f0ab5372" providerId="ADAL" clId="{70B5A343-6025-5F92-865A-C0ACE1B689FD}" dt="2025-12-14T10:58:15.749" v="1" actId="26606"/>
          <ac:cxnSpMkLst>
            <pc:docMk/>
            <pc:sldMk cId="2154446916" sldId="261"/>
            <ac:cxnSpMk id="11" creationId="{9B5F4E67-4DB9-8422-13E5-B36FD48EC4D4}"/>
          </ac:cxnSpMkLst>
        </pc:cxnChg>
      </pc:sldChg>
      <pc:sldChg chg="modSp">
        <pc:chgData name="COSTA, CRISTINA I." userId="0d7b4aa7-e37a-4794-903c-4731f0ab5372" providerId="ADAL" clId="{70B5A343-6025-5F92-865A-C0ACE1B689FD}" dt="2025-12-14T10:59:00.139" v="3"/>
        <pc:sldMkLst>
          <pc:docMk/>
          <pc:sldMk cId="2072902787" sldId="263"/>
        </pc:sldMkLst>
        <pc:spChg chg="mod">
          <ac:chgData name="COSTA, CRISTINA I." userId="0d7b4aa7-e37a-4794-903c-4731f0ab5372" providerId="ADAL" clId="{70B5A343-6025-5F92-865A-C0ACE1B689FD}" dt="2025-12-14T10:59:00.139" v="3"/>
          <ac:spMkLst>
            <pc:docMk/>
            <pc:sldMk cId="2072902787" sldId="263"/>
            <ac:spMk id="2" creationId="{37B0FCD5-80C8-14C8-1680-87E0AADDD42E}"/>
          </ac:spMkLst>
        </pc:spChg>
      </pc:sldChg>
      <pc:sldChg chg="modSp mod">
        <pc:chgData name="COSTA, CRISTINA I." userId="0d7b4aa7-e37a-4794-903c-4731f0ab5372" providerId="ADAL" clId="{70B5A343-6025-5F92-865A-C0ACE1B689FD}" dt="2025-12-14T11:01:18.980" v="43" actId="20577"/>
        <pc:sldMkLst>
          <pc:docMk/>
          <pc:sldMk cId="2257036731" sldId="268"/>
        </pc:sldMkLst>
        <pc:spChg chg="mod">
          <ac:chgData name="COSTA, CRISTINA I." userId="0d7b4aa7-e37a-4794-903c-4731f0ab5372" providerId="ADAL" clId="{70B5A343-6025-5F92-865A-C0ACE1B689FD}" dt="2025-12-14T11:01:18.980" v="43" actId="20577"/>
          <ac:spMkLst>
            <pc:docMk/>
            <pc:sldMk cId="2257036731" sldId="268"/>
            <ac:spMk id="3" creationId="{F6F616B2-1F07-0B17-1912-DB81B56B6214}"/>
          </ac:spMkLst>
        </pc:spChg>
      </pc:sldChg>
      <pc:sldChg chg="ord">
        <pc:chgData name="COSTA, CRISTINA I." userId="0d7b4aa7-e37a-4794-903c-4731f0ab5372" providerId="ADAL" clId="{70B5A343-6025-5F92-865A-C0ACE1B689FD}" dt="2025-12-14T11:08:21.810" v="44" actId="20578"/>
        <pc:sldMkLst>
          <pc:docMk/>
          <pc:sldMk cId="4285292727" sldId="281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6CF81-74E1-4E9B-B929-D44DC43D34C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249E976-3787-48EF-89F6-8ADBEF34D748}">
      <dgm:prSet/>
      <dgm:spPr/>
      <dgm:t>
        <a:bodyPr/>
        <a:lstStyle/>
        <a:p>
          <a:r>
            <a:rPr lang="en-GB" dirty="0"/>
            <a:t>Constructs meaning</a:t>
          </a:r>
          <a:endParaRPr lang="en-US" dirty="0"/>
        </a:p>
      </dgm:t>
    </dgm:pt>
    <dgm:pt modelId="{0C57F7CD-63B5-433A-8D7A-5207A637E4D0}" type="parTrans" cxnId="{96F0765E-4EF9-4E9D-82AC-17FB38430FFC}">
      <dgm:prSet/>
      <dgm:spPr/>
      <dgm:t>
        <a:bodyPr/>
        <a:lstStyle/>
        <a:p>
          <a:endParaRPr lang="en-US"/>
        </a:p>
      </dgm:t>
    </dgm:pt>
    <dgm:pt modelId="{D34E6536-55D1-493E-A580-2AA282C4AB2E}" type="sibTrans" cxnId="{96F0765E-4EF9-4E9D-82AC-17FB38430FFC}">
      <dgm:prSet/>
      <dgm:spPr/>
      <dgm:t>
        <a:bodyPr/>
        <a:lstStyle/>
        <a:p>
          <a:endParaRPr lang="en-US"/>
        </a:p>
      </dgm:t>
    </dgm:pt>
    <dgm:pt modelId="{712C8384-A495-443A-AE21-4613554DDC2B}">
      <dgm:prSet/>
      <dgm:spPr/>
      <dgm:t>
        <a:bodyPr/>
        <a:lstStyle/>
        <a:p>
          <a:r>
            <a:rPr lang="en-GB" dirty="0"/>
            <a:t>Creates connections</a:t>
          </a:r>
          <a:endParaRPr lang="en-US" dirty="0"/>
        </a:p>
      </dgm:t>
    </dgm:pt>
    <dgm:pt modelId="{A05A1F5F-D041-4B03-9E3A-AC4E39941FC7}" type="parTrans" cxnId="{68280DD5-DE7E-4D6D-9136-8F6854C822E9}">
      <dgm:prSet/>
      <dgm:spPr/>
      <dgm:t>
        <a:bodyPr/>
        <a:lstStyle/>
        <a:p>
          <a:endParaRPr lang="en-US"/>
        </a:p>
      </dgm:t>
    </dgm:pt>
    <dgm:pt modelId="{F3A04C29-A3A0-4E7A-9035-8442FDCEA6EC}" type="sibTrans" cxnId="{68280DD5-DE7E-4D6D-9136-8F6854C822E9}">
      <dgm:prSet/>
      <dgm:spPr/>
      <dgm:t>
        <a:bodyPr/>
        <a:lstStyle/>
        <a:p>
          <a:endParaRPr lang="en-US"/>
        </a:p>
      </dgm:t>
    </dgm:pt>
    <dgm:pt modelId="{6F86087A-E40D-4EA9-A50D-D511F803F93A}">
      <dgm:prSet/>
      <dgm:spPr/>
      <dgm:t>
        <a:bodyPr/>
        <a:lstStyle/>
        <a:p>
          <a:r>
            <a:rPr lang="en-GB" dirty="0"/>
            <a:t>Influences perceptions of communities</a:t>
          </a:r>
          <a:endParaRPr lang="en-US" dirty="0"/>
        </a:p>
      </dgm:t>
    </dgm:pt>
    <dgm:pt modelId="{61EA3D80-6DDB-421F-9780-292D019137AC}" type="parTrans" cxnId="{8B1CE377-5480-4C0E-B836-E40EB000F901}">
      <dgm:prSet/>
      <dgm:spPr/>
      <dgm:t>
        <a:bodyPr/>
        <a:lstStyle/>
        <a:p>
          <a:endParaRPr lang="en-US"/>
        </a:p>
      </dgm:t>
    </dgm:pt>
    <dgm:pt modelId="{52665DDE-C326-41B5-8BD6-1AAA27972034}" type="sibTrans" cxnId="{8B1CE377-5480-4C0E-B836-E40EB000F901}">
      <dgm:prSet/>
      <dgm:spPr/>
      <dgm:t>
        <a:bodyPr/>
        <a:lstStyle/>
        <a:p>
          <a:endParaRPr lang="en-US"/>
        </a:p>
      </dgm:t>
    </dgm:pt>
    <dgm:pt modelId="{B81AD1C3-406F-4216-8E11-8AEA1DD26497}" type="pres">
      <dgm:prSet presAssocID="{E266CF81-74E1-4E9B-B929-D44DC43D34C3}" presName="root" presStyleCnt="0">
        <dgm:presLayoutVars>
          <dgm:dir/>
          <dgm:resizeHandles val="exact"/>
        </dgm:presLayoutVars>
      </dgm:prSet>
      <dgm:spPr/>
    </dgm:pt>
    <dgm:pt modelId="{5137C53A-7AFF-419F-9A2E-1B2244E179C2}" type="pres">
      <dgm:prSet presAssocID="{2249E976-3787-48EF-89F6-8ADBEF34D748}" presName="compNode" presStyleCnt="0"/>
      <dgm:spPr/>
    </dgm:pt>
    <dgm:pt modelId="{B5299CD8-2F12-4C33-8C37-BE89975D0EEE}" type="pres">
      <dgm:prSet presAssocID="{2249E976-3787-48EF-89F6-8ADBEF34D7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FBEDA23-0424-4B41-8CCF-CC109A662620}" type="pres">
      <dgm:prSet presAssocID="{2249E976-3787-48EF-89F6-8ADBEF34D748}" presName="spaceRect" presStyleCnt="0"/>
      <dgm:spPr/>
    </dgm:pt>
    <dgm:pt modelId="{BD338D42-2581-4042-9612-9F51D001B7C0}" type="pres">
      <dgm:prSet presAssocID="{2249E976-3787-48EF-89F6-8ADBEF34D748}" presName="textRect" presStyleLbl="revTx" presStyleIdx="0" presStyleCnt="3">
        <dgm:presLayoutVars>
          <dgm:chMax val="1"/>
          <dgm:chPref val="1"/>
        </dgm:presLayoutVars>
      </dgm:prSet>
      <dgm:spPr/>
    </dgm:pt>
    <dgm:pt modelId="{A6A35FBC-8E96-4A97-9391-30DD2E30D9C8}" type="pres">
      <dgm:prSet presAssocID="{D34E6536-55D1-493E-A580-2AA282C4AB2E}" presName="sibTrans" presStyleCnt="0"/>
      <dgm:spPr/>
    </dgm:pt>
    <dgm:pt modelId="{468BE343-AAA3-480B-B194-00A3C72436DE}" type="pres">
      <dgm:prSet presAssocID="{712C8384-A495-443A-AE21-4613554DDC2B}" presName="compNode" presStyleCnt="0"/>
      <dgm:spPr/>
    </dgm:pt>
    <dgm:pt modelId="{BA30BF78-E97E-471A-BDDE-FC98D64E4DE1}" type="pres">
      <dgm:prSet presAssocID="{712C8384-A495-443A-AE21-4613554DDC2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7E1FA1C5-367E-4DF4-8FB0-8A5ED9871634}" type="pres">
      <dgm:prSet presAssocID="{712C8384-A495-443A-AE21-4613554DDC2B}" presName="spaceRect" presStyleCnt="0"/>
      <dgm:spPr/>
    </dgm:pt>
    <dgm:pt modelId="{B4DB64BA-C02E-429D-B67C-DBFECFA155F6}" type="pres">
      <dgm:prSet presAssocID="{712C8384-A495-443A-AE21-4613554DDC2B}" presName="textRect" presStyleLbl="revTx" presStyleIdx="1" presStyleCnt="3">
        <dgm:presLayoutVars>
          <dgm:chMax val="1"/>
          <dgm:chPref val="1"/>
        </dgm:presLayoutVars>
      </dgm:prSet>
      <dgm:spPr/>
    </dgm:pt>
    <dgm:pt modelId="{E15519D1-435A-4CB9-967D-9C35F9F7AF26}" type="pres">
      <dgm:prSet presAssocID="{F3A04C29-A3A0-4E7A-9035-8442FDCEA6EC}" presName="sibTrans" presStyleCnt="0"/>
      <dgm:spPr/>
    </dgm:pt>
    <dgm:pt modelId="{651A943F-20E4-44EC-AFDB-3ADEA376FBB1}" type="pres">
      <dgm:prSet presAssocID="{6F86087A-E40D-4EA9-A50D-D511F803F93A}" presName="compNode" presStyleCnt="0"/>
      <dgm:spPr/>
    </dgm:pt>
    <dgm:pt modelId="{EE4A72CB-4E6B-42A5-8773-671C470F65EC}" type="pres">
      <dgm:prSet presAssocID="{6F86087A-E40D-4EA9-A50D-D511F803F93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FF231D9-DCA3-4E17-9A59-24673CD8546C}" type="pres">
      <dgm:prSet presAssocID="{6F86087A-E40D-4EA9-A50D-D511F803F93A}" presName="spaceRect" presStyleCnt="0"/>
      <dgm:spPr/>
    </dgm:pt>
    <dgm:pt modelId="{D3D40467-7638-4486-B868-6993E823AE29}" type="pres">
      <dgm:prSet presAssocID="{6F86087A-E40D-4EA9-A50D-D511F803F93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C01970E-FDE8-48A5-8A89-FEE106E7AC31}" type="presOf" srcId="{712C8384-A495-443A-AE21-4613554DDC2B}" destId="{B4DB64BA-C02E-429D-B67C-DBFECFA155F6}" srcOrd="0" destOrd="0" presId="urn:microsoft.com/office/officeart/2018/2/layout/IconLabelList"/>
    <dgm:cxn modelId="{A0904E41-013B-42C5-8F8E-B92A9FEF47BC}" type="presOf" srcId="{6F86087A-E40D-4EA9-A50D-D511F803F93A}" destId="{D3D40467-7638-4486-B868-6993E823AE29}" srcOrd="0" destOrd="0" presId="urn:microsoft.com/office/officeart/2018/2/layout/IconLabelList"/>
    <dgm:cxn modelId="{96F0765E-4EF9-4E9D-82AC-17FB38430FFC}" srcId="{E266CF81-74E1-4E9B-B929-D44DC43D34C3}" destId="{2249E976-3787-48EF-89F6-8ADBEF34D748}" srcOrd="0" destOrd="0" parTransId="{0C57F7CD-63B5-433A-8D7A-5207A637E4D0}" sibTransId="{D34E6536-55D1-493E-A580-2AA282C4AB2E}"/>
    <dgm:cxn modelId="{F2045165-889B-409B-B291-D271EF7E8652}" type="presOf" srcId="{2249E976-3787-48EF-89F6-8ADBEF34D748}" destId="{BD338D42-2581-4042-9612-9F51D001B7C0}" srcOrd="0" destOrd="0" presId="urn:microsoft.com/office/officeart/2018/2/layout/IconLabelList"/>
    <dgm:cxn modelId="{8B1CE377-5480-4C0E-B836-E40EB000F901}" srcId="{E266CF81-74E1-4E9B-B929-D44DC43D34C3}" destId="{6F86087A-E40D-4EA9-A50D-D511F803F93A}" srcOrd="2" destOrd="0" parTransId="{61EA3D80-6DDB-421F-9780-292D019137AC}" sibTransId="{52665DDE-C326-41B5-8BD6-1AAA27972034}"/>
    <dgm:cxn modelId="{350525BF-0337-4512-B0CB-1CD14C8C3E64}" type="presOf" srcId="{E266CF81-74E1-4E9B-B929-D44DC43D34C3}" destId="{B81AD1C3-406F-4216-8E11-8AEA1DD26497}" srcOrd="0" destOrd="0" presId="urn:microsoft.com/office/officeart/2018/2/layout/IconLabelList"/>
    <dgm:cxn modelId="{68280DD5-DE7E-4D6D-9136-8F6854C822E9}" srcId="{E266CF81-74E1-4E9B-B929-D44DC43D34C3}" destId="{712C8384-A495-443A-AE21-4613554DDC2B}" srcOrd="1" destOrd="0" parTransId="{A05A1F5F-D041-4B03-9E3A-AC4E39941FC7}" sibTransId="{F3A04C29-A3A0-4E7A-9035-8442FDCEA6EC}"/>
    <dgm:cxn modelId="{0892EA8F-0E4C-4E2C-A7CA-65CE77AEFA00}" type="presParOf" srcId="{B81AD1C3-406F-4216-8E11-8AEA1DD26497}" destId="{5137C53A-7AFF-419F-9A2E-1B2244E179C2}" srcOrd="0" destOrd="0" presId="urn:microsoft.com/office/officeart/2018/2/layout/IconLabelList"/>
    <dgm:cxn modelId="{B78DEEB0-03FC-482A-AD88-717479EF7CCA}" type="presParOf" srcId="{5137C53A-7AFF-419F-9A2E-1B2244E179C2}" destId="{B5299CD8-2F12-4C33-8C37-BE89975D0EEE}" srcOrd="0" destOrd="0" presId="urn:microsoft.com/office/officeart/2018/2/layout/IconLabelList"/>
    <dgm:cxn modelId="{A679CD27-D619-4159-9BEF-32FD37EEDE5A}" type="presParOf" srcId="{5137C53A-7AFF-419F-9A2E-1B2244E179C2}" destId="{9FBEDA23-0424-4B41-8CCF-CC109A662620}" srcOrd="1" destOrd="0" presId="urn:microsoft.com/office/officeart/2018/2/layout/IconLabelList"/>
    <dgm:cxn modelId="{84B96880-D66E-4BA2-9807-F11E9CE8A920}" type="presParOf" srcId="{5137C53A-7AFF-419F-9A2E-1B2244E179C2}" destId="{BD338D42-2581-4042-9612-9F51D001B7C0}" srcOrd="2" destOrd="0" presId="urn:microsoft.com/office/officeart/2018/2/layout/IconLabelList"/>
    <dgm:cxn modelId="{C7403F8D-E039-4B3C-9678-F9882BFE204A}" type="presParOf" srcId="{B81AD1C3-406F-4216-8E11-8AEA1DD26497}" destId="{A6A35FBC-8E96-4A97-9391-30DD2E30D9C8}" srcOrd="1" destOrd="0" presId="urn:microsoft.com/office/officeart/2018/2/layout/IconLabelList"/>
    <dgm:cxn modelId="{40DDA1B2-7A33-411B-BD5F-A9F0C352B288}" type="presParOf" srcId="{B81AD1C3-406F-4216-8E11-8AEA1DD26497}" destId="{468BE343-AAA3-480B-B194-00A3C72436DE}" srcOrd="2" destOrd="0" presId="urn:microsoft.com/office/officeart/2018/2/layout/IconLabelList"/>
    <dgm:cxn modelId="{51658587-B541-4734-ACD4-214A735B9C6A}" type="presParOf" srcId="{468BE343-AAA3-480B-B194-00A3C72436DE}" destId="{BA30BF78-E97E-471A-BDDE-FC98D64E4DE1}" srcOrd="0" destOrd="0" presId="urn:microsoft.com/office/officeart/2018/2/layout/IconLabelList"/>
    <dgm:cxn modelId="{207D4A0A-3455-40AD-AF1D-91F4D469E61B}" type="presParOf" srcId="{468BE343-AAA3-480B-B194-00A3C72436DE}" destId="{7E1FA1C5-367E-4DF4-8FB0-8A5ED9871634}" srcOrd="1" destOrd="0" presId="urn:microsoft.com/office/officeart/2018/2/layout/IconLabelList"/>
    <dgm:cxn modelId="{6B30A90B-DFB9-4573-9715-F5F026CDE6DC}" type="presParOf" srcId="{468BE343-AAA3-480B-B194-00A3C72436DE}" destId="{B4DB64BA-C02E-429D-B67C-DBFECFA155F6}" srcOrd="2" destOrd="0" presId="urn:microsoft.com/office/officeart/2018/2/layout/IconLabelList"/>
    <dgm:cxn modelId="{8116DBB7-19BC-42F5-AD8D-27FBD1054821}" type="presParOf" srcId="{B81AD1C3-406F-4216-8E11-8AEA1DD26497}" destId="{E15519D1-435A-4CB9-967D-9C35F9F7AF26}" srcOrd="3" destOrd="0" presId="urn:microsoft.com/office/officeart/2018/2/layout/IconLabelList"/>
    <dgm:cxn modelId="{D905F80C-0B36-4C04-AB36-0CA1270FD215}" type="presParOf" srcId="{B81AD1C3-406F-4216-8E11-8AEA1DD26497}" destId="{651A943F-20E4-44EC-AFDB-3ADEA376FBB1}" srcOrd="4" destOrd="0" presId="urn:microsoft.com/office/officeart/2018/2/layout/IconLabelList"/>
    <dgm:cxn modelId="{D0F9E32B-3337-4C56-A27C-F7CA0E9D1C5C}" type="presParOf" srcId="{651A943F-20E4-44EC-AFDB-3ADEA376FBB1}" destId="{EE4A72CB-4E6B-42A5-8773-671C470F65EC}" srcOrd="0" destOrd="0" presId="urn:microsoft.com/office/officeart/2018/2/layout/IconLabelList"/>
    <dgm:cxn modelId="{15E2AD9D-EC18-4221-B486-68BB221315B5}" type="presParOf" srcId="{651A943F-20E4-44EC-AFDB-3ADEA376FBB1}" destId="{0FF231D9-DCA3-4E17-9A59-24673CD8546C}" srcOrd="1" destOrd="0" presId="urn:microsoft.com/office/officeart/2018/2/layout/IconLabelList"/>
    <dgm:cxn modelId="{40FDB0A3-C0DE-4458-886D-DA41353B5349}" type="presParOf" srcId="{651A943F-20E4-44EC-AFDB-3ADEA376FBB1}" destId="{D3D40467-7638-4486-B868-6993E823AE2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454F8-E001-4D43-89F0-74F7AF8A1F9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CFA12A3-7093-403C-B7B8-8018ECD2EF0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b="1"/>
            <a:t>Representation and  Voice</a:t>
          </a:r>
          <a:endParaRPr lang="en-US"/>
        </a:p>
      </dgm:t>
    </dgm:pt>
    <dgm:pt modelId="{F5C2EE4A-1780-4B82-A21E-E97E59BC7EBD}" type="parTrans" cxnId="{EFC8D056-9EDF-459F-B7A8-514B97BBBE35}">
      <dgm:prSet/>
      <dgm:spPr/>
      <dgm:t>
        <a:bodyPr/>
        <a:lstStyle/>
        <a:p>
          <a:endParaRPr lang="en-US"/>
        </a:p>
      </dgm:t>
    </dgm:pt>
    <dgm:pt modelId="{14FCA2C3-1C88-4196-B122-A9E62E5B5591}" type="sibTrans" cxnId="{EFC8D056-9EDF-459F-B7A8-514B97BBBE35}">
      <dgm:prSet/>
      <dgm:spPr/>
      <dgm:t>
        <a:bodyPr/>
        <a:lstStyle/>
        <a:p>
          <a:endParaRPr lang="en-US"/>
        </a:p>
      </dgm:t>
    </dgm:pt>
    <dgm:pt modelId="{3CB1B279-B14D-4196-9BAA-CBACEC98FBF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Negotiating norms</a:t>
          </a:r>
          <a:endParaRPr lang="en-US"/>
        </a:p>
      </dgm:t>
    </dgm:pt>
    <dgm:pt modelId="{53570087-86E9-4D9B-89C7-9D25DDD084E4}" type="parTrans" cxnId="{0293CDD5-DE68-4071-81EF-11A851451C8F}">
      <dgm:prSet/>
      <dgm:spPr/>
      <dgm:t>
        <a:bodyPr/>
        <a:lstStyle/>
        <a:p>
          <a:endParaRPr lang="en-US"/>
        </a:p>
      </dgm:t>
    </dgm:pt>
    <dgm:pt modelId="{1831E2B8-4F5A-479F-8F0E-D142BCC46E45}" type="sibTrans" cxnId="{0293CDD5-DE68-4071-81EF-11A851451C8F}">
      <dgm:prSet/>
      <dgm:spPr/>
      <dgm:t>
        <a:bodyPr/>
        <a:lstStyle/>
        <a:p>
          <a:endParaRPr lang="en-US"/>
        </a:p>
      </dgm:t>
    </dgm:pt>
    <dgm:pt modelId="{F7E97EAB-9730-451F-99CE-F9130621595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Managing visibility</a:t>
          </a:r>
          <a:endParaRPr lang="en-US"/>
        </a:p>
      </dgm:t>
    </dgm:pt>
    <dgm:pt modelId="{1EF7A236-A951-45CA-9D50-9682148DE52D}" type="parTrans" cxnId="{8E340E5D-A4E0-4E04-99B4-6CA8A7D3B810}">
      <dgm:prSet/>
      <dgm:spPr/>
      <dgm:t>
        <a:bodyPr/>
        <a:lstStyle/>
        <a:p>
          <a:endParaRPr lang="en-US"/>
        </a:p>
      </dgm:t>
    </dgm:pt>
    <dgm:pt modelId="{F4762219-7AA2-4F24-9B92-E04B5B3B2E86}" type="sibTrans" cxnId="{8E340E5D-A4E0-4E04-99B4-6CA8A7D3B810}">
      <dgm:prSet/>
      <dgm:spPr/>
      <dgm:t>
        <a:bodyPr/>
        <a:lstStyle/>
        <a:p>
          <a:endParaRPr lang="en-US"/>
        </a:p>
      </dgm:t>
    </dgm:pt>
    <dgm:pt modelId="{2E46F2CB-1B2F-42B5-8DC2-3B85A95B3F5B}" type="pres">
      <dgm:prSet presAssocID="{2BB454F8-E001-4D43-89F0-74F7AF8A1F9B}" presName="root" presStyleCnt="0">
        <dgm:presLayoutVars>
          <dgm:dir/>
          <dgm:resizeHandles val="exact"/>
        </dgm:presLayoutVars>
      </dgm:prSet>
      <dgm:spPr/>
    </dgm:pt>
    <dgm:pt modelId="{90D08A9A-B5D1-4093-840E-48AD18FF4B17}" type="pres">
      <dgm:prSet presAssocID="{5CFA12A3-7093-403C-B7B8-8018ECD2EF03}" presName="compNode" presStyleCnt="0"/>
      <dgm:spPr/>
    </dgm:pt>
    <dgm:pt modelId="{E086EEEF-C864-49EB-A1D4-42D962526EB4}" type="pres">
      <dgm:prSet presAssocID="{5CFA12A3-7093-403C-B7B8-8018ECD2EF03}" presName="iconBgRect" presStyleLbl="bgShp" presStyleIdx="0" presStyleCnt="3"/>
      <dgm:spPr/>
    </dgm:pt>
    <dgm:pt modelId="{2B1BAC1D-DEB2-4E2B-87E2-7C8BB2078881}" type="pres">
      <dgm:prSet presAssocID="{5CFA12A3-7093-403C-B7B8-8018ECD2EF0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CD77DB3A-403F-4724-9D37-E2F30E7949F0}" type="pres">
      <dgm:prSet presAssocID="{5CFA12A3-7093-403C-B7B8-8018ECD2EF03}" presName="spaceRect" presStyleCnt="0"/>
      <dgm:spPr/>
    </dgm:pt>
    <dgm:pt modelId="{ECDE0B41-F81F-474C-AE5E-CC67B88C9150}" type="pres">
      <dgm:prSet presAssocID="{5CFA12A3-7093-403C-B7B8-8018ECD2EF03}" presName="textRect" presStyleLbl="revTx" presStyleIdx="0" presStyleCnt="3">
        <dgm:presLayoutVars>
          <dgm:chMax val="1"/>
          <dgm:chPref val="1"/>
        </dgm:presLayoutVars>
      </dgm:prSet>
      <dgm:spPr/>
    </dgm:pt>
    <dgm:pt modelId="{5C767830-1D72-409F-84AF-A6BE55B5E885}" type="pres">
      <dgm:prSet presAssocID="{14FCA2C3-1C88-4196-B122-A9E62E5B5591}" presName="sibTrans" presStyleCnt="0"/>
      <dgm:spPr/>
    </dgm:pt>
    <dgm:pt modelId="{9FBB532E-C00F-4122-96AE-75CBB8D7BA30}" type="pres">
      <dgm:prSet presAssocID="{3CB1B279-B14D-4196-9BAA-CBACEC98FBF0}" presName="compNode" presStyleCnt="0"/>
      <dgm:spPr/>
    </dgm:pt>
    <dgm:pt modelId="{545D3DAB-84DC-4780-920A-020E5BE9EFE2}" type="pres">
      <dgm:prSet presAssocID="{3CB1B279-B14D-4196-9BAA-CBACEC98FBF0}" presName="iconBgRect" presStyleLbl="bgShp" presStyleIdx="1" presStyleCnt="3"/>
      <dgm:spPr/>
    </dgm:pt>
    <dgm:pt modelId="{76489962-E7C2-46C7-B4AB-78EED9833749}" type="pres">
      <dgm:prSet presAssocID="{3CB1B279-B14D-4196-9BAA-CBACEC98F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F006202-FCEE-4A55-A880-56616A6C7C1D}" type="pres">
      <dgm:prSet presAssocID="{3CB1B279-B14D-4196-9BAA-CBACEC98FBF0}" presName="spaceRect" presStyleCnt="0"/>
      <dgm:spPr/>
    </dgm:pt>
    <dgm:pt modelId="{048C9BBA-7BCC-4E7E-8D40-A56B806F4C34}" type="pres">
      <dgm:prSet presAssocID="{3CB1B279-B14D-4196-9BAA-CBACEC98FBF0}" presName="textRect" presStyleLbl="revTx" presStyleIdx="1" presStyleCnt="3">
        <dgm:presLayoutVars>
          <dgm:chMax val="1"/>
          <dgm:chPref val="1"/>
        </dgm:presLayoutVars>
      </dgm:prSet>
      <dgm:spPr/>
    </dgm:pt>
    <dgm:pt modelId="{4464D463-EC81-469A-8E9F-48484EBE626F}" type="pres">
      <dgm:prSet presAssocID="{1831E2B8-4F5A-479F-8F0E-D142BCC46E45}" presName="sibTrans" presStyleCnt="0"/>
      <dgm:spPr/>
    </dgm:pt>
    <dgm:pt modelId="{052F582C-B0AE-4503-93CA-FE918F134C9D}" type="pres">
      <dgm:prSet presAssocID="{F7E97EAB-9730-451F-99CE-F91306215958}" presName="compNode" presStyleCnt="0"/>
      <dgm:spPr/>
    </dgm:pt>
    <dgm:pt modelId="{A5F82901-23B9-4FD0-B7FD-49D6C15B68FD}" type="pres">
      <dgm:prSet presAssocID="{F7E97EAB-9730-451F-99CE-F91306215958}" presName="iconBgRect" presStyleLbl="bgShp" presStyleIdx="2" presStyleCnt="3"/>
      <dgm:spPr/>
    </dgm:pt>
    <dgm:pt modelId="{1F1E4CAA-138C-4511-B36A-80C3E36430BB}" type="pres">
      <dgm:prSet presAssocID="{F7E97EAB-9730-451F-99CE-F9130621595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F71974E7-C5E5-4E90-9331-AEE65C399719}" type="pres">
      <dgm:prSet presAssocID="{F7E97EAB-9730-451F-99CE-F91306215958}" presName="spaceRect" presStyleCnt="0"/>
      <dgm:spPr/>
    </dgm:pt>
    <dgm:pt modelId="{CCB825E4-51DF-4DAC-8165-390663CA7436}" type="pres">
      <dgm:prSet presAssocID="{F7E97EAB-9730-451F-99CE-F9130621595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4C77415-CA69-407E-BCFD-68C43C4F671F}" type="presOf" srcId="{2BB454F8-E001-4D43-89F0-74F7AF8A1F9B}" destId="{2E46F2CB-1B2F-42B5-8DC2-3B85A95B3F5B}" srcOrd="0" destOrd="0" presId="urn:microsoft.com/office/officeart/2018/5/layout/IconCircleLabelList"/>
    <dgm:cxn modelId="{EFC8D056-9EDF-459F-B7A8-514B97BBBE35}" srcId="{2BB454F8-E001-4D43-89F0-74F7AF8A1F9B}" destId="{5CFA12A3-7093-403C-B7B8-8018ECD2EF03}" srcOrd="0" destOrd="0" parTransId="{F5C2EE4A-1780-4B82-A21E-E97E59BC7EBD}" sibTransId="{14FCA2C3-1C88-4196-B122-A9E62E5B5591}"/>
    <dgm:cxn modelId="{8E340E5D-A4E0-4E04-99B4-6CA8A7D3B810}" srcId="{2BB454F8-E001-4D43-89F0-74F7AF8A1F9B}" destId="{F7E97EAB-9730-451F-99CE-F91306215958}" srcOrd="2" destOrd="0" parTransId="{1EF7A236-A951-45CA-9D50-9682148DE52D}" sibTransId="{F4762219-7AA2-4F24-9B92-E04B5B3B2E86}"/>
    <dgm:cxn modelId="{ADF2BD9E-60C4-434C-8BBB-C8DB0872442D}" type="presOf" srcId="{3CB1B279-B14D-4196-9BAA-CBACEC98FBF0}" destId="{048C9BBA-7BCC-4E7E-8D40-A56B806F4C34}" srcOrd="0" destOrd="0" presId="urn:microsoft.com/office/officeart/2018/5/layout/IconCircleLabelList"/>
    <dgm:cxn modelId="{7A807FB9-9408-4E45-A79C-1A84AE9EA814}" type="presOf" srcId="{F7E97EAB-9730-451F-99CE-F91306215958}" destId="{CCB825E4-51DF-4DAC-8165-390663CA7436}" srcOrd="0" destOrd="0" presId="urn:microsoft.com/office/officeart/2018/5/layout/IconCircleLabelList"/>
    <dgm:cxn modelId="{888D52D2-45B9-42C9-B441-AEED2F261939}" type="presOf" srcId="{5CFA12A3-7093-403C-B7B8-8018ECD2EF03}" destId="{ECDE0B41-F81F-474C-AE5E-CC67B88C9150}" srcOrd="0" destOrd="0" presId="urn:microsoft.com/office/officeart/2018/5/layout/IconCircleLabelList"/>
    <dgm:cxn modelId="{0293CDD5-DE68-4071-81EF-11A851451C8F}" srcId="{2BB454F8-E001-4D43-89F0-74F7AF8A1F9B}" destId="{3CB1B279-B14D-4196-9BAA-CBACEC98FBF0}" srcOrd="1" destOrd="0" parTransId="{53570087-86E9-4D9B-89C7-9D25DDD084E4}" sibTransId="{1831E2B8-4F5A-479F-8F0E-D142BCC46E45}"/>
    <dgm:cxn modelId="{7C3EB076-F3F1-4152-8AC4-D2C1BBBB4EDB}" type="presParOf" srcId="{2E46F2CB-1B2F-42B5-8DC2-3B85A95B3F5B}" destId="{90D08A9A-B5D1-4093-840E-48AD18FF4B17}" srcOrd="0" destOrd="0" presId="urn:microsoft.com/office/officeart/2018/5/layout/IconCircleLabelList"/>
    <dgm:cxn modelId="{E953F93C-6D07-49D1-A753-F4A237ADF72F}" type="presParOf" srcId="{90D08A9A-B5D1-4093-840E-48AD18FF4B17}" destId="{E086EEEF-C864-49EB-A1D4-42D962526EB4}" srcOrd="0" destOrd="0" presId="urn:microsoft.com/office/officeart/2018/5/layout/IconCircleLabelList"/>
    <dgm:cxn modelId="{FDF1D7B0-C9FC-4D45-B7A2-7537DA408BE5}" type="presParOf" srcId="{90D08A9A-B5D1-4093-840E-48AD18FF4B17}" destId="{2B1BAC1D-DEB2-4E2B-87E2-7C8BB2078881}" srcOrd="1" destOrd="0" presId="urn:microsoft.com/office/officeart/2018/5/layout/IconCircleLabelList"/>
    <dgm:cxn modelId="{03DC86BD-AB88-4414-9187-FA76DE80EC0E}" type="presParOf" srcId="{90D08A9A-B5D1-4093-840E-48AD18FF4B17}" destId="{CD77DB3A-403F-4724-9D37-E2F30E7949F0}" srcOrd="2" destOrd="0" presId="urn:microsoft.com/office/officeart/2018/5/layout/IconCircleLabelList"/>
    <dgm:cxn modelId="{30A349E6-EEA9-4A56-9136-15350EBE5557}" type="presParOf" srcId="{90D08A9A-B5D1-4093-840E-48AD18FF4B17}" destId="{ECDE0B41-F81F-474C-AE5E-CC67B88C9150}" srcOrd="3" destOrd="0" presId="urn:microsoft.com/office/officeart/2018/5/layout/IconCircleLabelList"/>
    <dgm:cxn modelId="{9A42F654-90CE-4F89-98BD-F8E2C9F996F4}" type="presParOf" srcId="{2E46F2CB-1B2F-42B5-8DC2-3B85A95B3F5B}" destId="{5C767830-1D72-409F-84AF-A6BE55B5E885}" srcOrd="1" destOrd="0" presId="urn:microsoft.com/office/officeart/2018/5/layout/IconCircleLabelList"/>
    <dgm:cxn modelId="{4C5D5EF2-2986-4E1F-8035-8E23662A3618}" type="presParOf" srcId="{2E46F2CB-1B2F-42B5-8DC2-3B85A95B3F5B}" destId="{9FBB532E-C00F-4122-96AE-75CBB8D7BA30}" srcOrd="2" destOrd="0" presId="urn:microsoft.com/office/officeart/2018/5/layout/IconCircleLabelList"/>
    <dgm:cxn modelId="{4A28C5E5-496F-4056-A205-098941F2A1CC}" type="presParOf" srcId="{9FBB532E-C00F-4122-96AE-75CBB8D7BA30}" destId="{545D3DAB-84DC-4780-920A-020E5BE9EFE2}" srcOrd="0" destOrd="0" presId="urn:microsoft.com/office/officeart/2018/5/layout/IconCircleLabelList"/>
    <dgm:cxn modelId="{0C22E3BD-8C39-44F4-99EF-5F4C0D0A8351}" type="presParOf" srcId="{9FBB532E-C00F-4122-96AE-75CBB8D7BA30}" destId="{76489962-E7C2-46C7-B4AB-78EED9833749}" srcOrd="1" destOrd="0" presId="urn:microsoft.com/office/officeart/2018/5/layout/IconCircleLabelList"/>
    <dgm:cxn modelId="{CEFBE5F6-5DAA-491C-8DCB-9738FB183AB1}" type="presParOf" srcId="{9FBB532E-C00F-4122-96AE-75CBB8D7BA30}" destId="{8F006202-FCEE-4A55-A880-56616A6C7C1D}" srcOrd="2" destOrd="0" presId="urn:microsoft.com/office/officeart/2018/5/layout/IconCircleLabelList"/>
    <dgm:cxn modelId="{401C0620-E112-4BC2-9523-22153C06937A}" type="presParOf" srcId="{9FBB532E-C00F-4122-96AE-75CBB8D7BA30}" destId="{048C9BBA-7BCC-4E7E-8D40-A56B806F4C34}" srcOrd="3" destOrd="0" presId="urn:microsoft.com/office/officeart/2018/5/layout/IconCircleLabelList"/>
    <dgm:cxn modelId="{7F3FAC2C-5832-471B-BAA6-6D617E4E37EB}" type="presParOf" srcId="{2E46F2CB-1B2F-42B5-8DC2-3B85A95B3F5B}" destId="{4464D463-EC81-469A-8E9F-48484EBE626F}" srcOrd="3" destOrd="0" presId="urn:microsoft.com/office/officeart/2018/5/layout/IconCircleLabelList"/>
    <dgm:cxn modelId="{FA596A0E-73E4-42A6-9A78-1E5235B2DAFA}" type="presParOf" srcId="{2E46F2CB-1B2F-42B5-8DC2-3B85A95B3F5B}" destId="{052F582C-B0AE-4503-93CA-FE918F134C9D}" srcOrd="4" destOrd="0" presId="urn:microsoft.com/office/officeart/2018/5/layout/IconCircleLabelList"/>
    <dgm:cxn modelId="{C1290BA5-8E23-41C3-A830-47D9399ED29E}" type="presParOf" srcId="{052F582C-B0AE-4503-93CA-FE918F134C9D}" destId="{A5F82901-23B9-4FD0-B7FD-49D6C15B68FD}" srcOrd="0" destOrd="0" presId="urn:microsoft.com/office/officeart/2018/5/layout/IconCircleLabelList"/>
    <dgm:cxn modelId="{DAB7661F-B05D-4F13-B9BB-2EC1518DE16C}" type="presParOf" srcId="{052F582C-B0AE-4503-93CA-FE918F134C9D}" destId="{1F1E4CAA-138C-4511-B36A-80C3E36430BB}" srcOrd="1" destOrd="0" presId="urn:microsoft.com/office/officeart/2018/5/layout/IconCircleLabelList"/>
    <dgm:cxn modelId="{C7E27418-3903-4A20-AEB4-1046FCDB96D4}" type="presParOf" srcId="{052F582C-B0AE-4503-93CA-FE918F134C9D}" destId="{F71974E7-C5E5-4E90-9331-AEE65C399719}" srcOrd="2" destOrd="0" presId="urn:microsoft.com/office/officeart/2018/5/layout/IconCircleLabelList"/>
    <dgm:cxn modelId="{93A3742C-97B9-400E-AFA3-A56BFB8E6BF7}" type="presParOf" srcId="{052F582C-B0AE-4503-93CA-FE918F134C9D}" destId="{CCB825E4-51DF-4DAC-8165-390663CA743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306CC7-BEF0-4D49-AC19-40BE5A9A3D4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1F5E58B-4659-4EA2-AA9F-0779ADA41244}">
      <dgm:prSet/>
      <dgm:spPr/>
      <dgm:t>
        <a:bodyPr/>
        <a:lstStyle/>
        <a:p>
          <a:r>
            <a:rPr lang="en-GB"/>
            <a:t>Youtube video</a:t>
          </a:r>
          <a:endParaRPr lang="en-US"/>
        </a:p>
      </dgm:t>
    </dgm:pt>
    <dgm:pt modelId="{8F74907A-AF83-4748-8C15-45E2C27DA8BB}" type="parTrans" cxnId="{212E361B-0F76-415A-8465-C9E545293E64}">
      <dgm:prSet/>
      <dgm:spPr/>
      <dgm:t>
        <a:bodyPr/>
        <a:lstStyle/>
        <a:p>
          <a:endParaRPr lang="en-US"/>
        </a:p>
      </dgm:t>
    </dgm:pt>
    <dgm:pt modelId="{C2DD94B5-8F65-4161-9BA3-8839B50B414D}" type="sibTrans" cxnId="{212E361B-0F76-415A-8465-C9E545293E64}">
      <dgm:prSet/>
      <dgm:spPr/>
      <dgm:t>
        <a:bodyPr/>
        <a:lstStyle/>
        <a:p>
          <a:endParaRPr lang="en-US"/>
        </a:p>
      </dgm:t>
    </dgm:pt>
    <dgm:pt modelId="{F5F97960-5097-45E0-AE13-1B8D0CDCFAEB}">
      <dgm:prSet/>
      <dgm:spPr/>
      <dgm:t>
        <a:bodyPr/>
        <a:lstStyle/>
        <a:p>
          <a:r>
            <a:rPr lang="en-GB"/>
            <a:t>Blog post</a:t>
          </a:r>
          <a:endParaRPr lang="en-US"/>
        </a:p>
      </dgm:t>
    </dgm:pt>
    <dgm:pt modelId="{8A9E9837-F6E0-40B7-9ED4-FD993D940D2C}" type="parTrans" cxnId="{7D0669FB-7CEA-43F7-AAC8-C2DB5B860825}">
      <dgm:prSet/>
      <dgm:spPr/>
      <dgm:t>
        <a:bodyPr/>
        <a:lstStyle/>
        <a:p>
          <a:endParaRPr lang="en-US"/>
        </a:p>
      </dgm:t>
    </dgm:pt>
    <dgm:pt modelId="{F1ECE745-D8AC-465B-A185-F1BA79DC353E}" type="sibTrans" cxnId="{7D0669FB-7CEA-43F7-AAC8-C2DB5B860825}">
      <dgm:prSet/>
      <dgm:spPr/>
      <dgm:t>
        <a:bodyPr/>
        <a:lstStyle/>
        <a:p>
          <a:endParaRPr lang="en-US"/>
        </a:p>
      </dgm:t>
    </dgm:pt>
    <dgm:pt modelId="{53D2BA42-DA92-43A1-BC46-6EB1301EA2D1}">
      <dgm:prSet/>
      <dgm:spPr/>
      <dgm:t>
        <a:bodyPr/>
        <a:lstStyle/>
        <a:p>
          <a:r>
            <a:rPr lang="en-GB"/>
            <a:t>Podcast</a:t>
          </a:r>
          <a:endParaRPr lang="en-US"/>
        </a:p>
      </dgm:t>
    </dgm:pt>
    <dgm:pt modelId="{619FE0DA-C656-451E-B31E-7DF0B911A4A2}" type="parTrans" cxnId="{0DDBA912-7317-41E7-922A-AAFE6898089E}">
      <dgm:prSet/>
      <dgm:spPr/>
      <dgm:t>
        <a:bodyPr/>
        <a:lstStyle/>
        <a:p>
          <a:endParaRPr lang="en-US"/>
        </a:p>
      </dgm:t>
    </dgm:pt>
    <dgm:pt modelId="{DA584B15-B411-4288-91AE-1EE7BB589DA4}" type="sibTrans" cxnId="{0DDBA912-7317-41E7-922A-AAFE6898089E}">
      <dgm:prSet/>
      <dgm:spPr/>
      <dgm:t>
        <a:bodyPr/>
        <a:lstStyle/>
        <a:p>
          <a:endParaRPr lang="en-US"/>
        </a:p>
      </dgm:t>
    </dgm:pt>
    <dgm:pt modelId="{7EBC87C0-D40C-47CA-89B6-0AC2BE27E140}">
      <dgm:prSet/>
      <dgm:spPr/>
      <dgm:t>
        <a:bodyPr/>
        <a:lstStyle/>
        <a:p>
          <a:r>
            <a:rPr lang="en-GB"/>
            <a:t>Instagram</a:t>
          </a:r>
          <a:endParaRPr lang="en-US"/>
        </a:p>
      </dgm:t>
    </dgm:pt>
    <dgm:pt modelId="{C13101F0-06FF-4ABF-AE75-72703330089A}" type="parTrans" cxnId="{A47E90F7-D4A4-4692-A6C5-C323997C7A24}">
      <dgm:prSet/>
      <dgm:spPr/>
      <dgm:t>
        <a:bodyPr/>
        <a:lstStyle/>
        <a:p>
          <a:endParaRPr lang="en-US"/>
        </a:p>
      </dgm:t>
    </dgm:pt>
    <dgm:pt modelId="{94029920-5B23-4360-BDBD-675362DF294D}" type="sibTrans" cxnId="{A47E90F7-D4A4-4692-A6C5-C323997C7A24}">
      <dgm:prSet/>
      <dgm:spPr/>
      <dgm:t>
        <a:bodyPr/>
        <a:lstStyle/>
        <a:p>
          <a:endParaRPr lang="en-US"/>
        </a:p>
      </dgm:t>
    </dgm:pt>
    <dgm:pt modelId="{098F774A-6777-4110-B8C1-ED80679FC725}">
      <dgm:prSet/>
      <dgm:spPr/>
      <dgm:t>
        <a:bodyPr/>
        <a:lstStyle/>
        <a:p>
          <a:r>
            <a:rPr lang="en-GB"/>
            <a:t>Etc. </a:t>
          </a:r>
          <a:endParaRPr lang="en-US"/>
        </a:p>
      </dgm:t>
    </dgm:pt>
    <dgm:pt modelId="{7C263169-4D4C-4071-962C-06C93EF82263}" type="parTrans" cxnId="{A11C586A-E95C-4F6C-B2E3-D5E07853BA63}">
      <dgm:prSet/>
      <dgm:spPr/>
      <dgm:t>
        <a:bodyPr/>
        <a:lstStyle/>
        <a:p>
          <a:endParaRPr lang="en-US"/>
        </a:p>
      </dgm:t>
    </dgm:pt>
    <dgm:pt modelId="{EB988F5A-E754-434D-BEC8-AADA253DFF4E}" type="sibTrans" cxnId="{A11C586A-E95C-4F6C-B2E3-D5E07853BA63}">
      <dgm:prSet/>
      <dgm:spPr/>
      <dgm:t>
        <a:bodyPr/>
        <a:lstStyle/>
        <a:p>
          <a:endParaRPr lang="en-US"/>
        </a:p>
      </dgm:t>
    </dgm:pt>
    <dgm:pt modelId="{22C45A73-F44D-495B-8671-8B288A77BC97}" type="pres">
      <dgm:prSet presAssocID="{D3306CC7-BEF0-4D49-AC19-40BE5A9A3D4E}" presName="root" presStyleCnt="0">
        <dgm:presLayoutVars>
          <dgm:dir/>
          <dgm:resizeHandles val="exact"/>
        </dgm:presLayoutVars>
      </dgm:prSet>
      <dgm:spPr/>
    </dgm:pt>
    <dgm:pt modelId="{5F754FB9-E303-4AE9-B2C0-C4B144C9C73D}" type="pres">
      <dgm:prSet presAssocID="{31F5E58B-4659-4EA2-AA9F-0779ADA41244}" presName="compNode" presStyleCnt="0"/>
      <dgm:spPr/>
    </dgm:pt>
    <dgm:pt modelId="{5D047669-2FE7-4578-A79F-D46913B956B4}" type="pres">
      <dgm:prSet presAssocID="{31F5E58B-4659-4EA2-AA9F-0779ADA4124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77DC67D1-D121-4DB9-B55F-0809FA4BBD2A}" type="pres">
      <dgm:prSet presAssocID="{31F5E58B-4659-4EA2-AA9F-0779ADA41244}" presName="spaceRect" presStyleCnt="0"/>
      <dgm:spPr/>
    </dgm:pt>
    <dgm:pt modelId="{5BFEF960-AC34-4EBB-96B3-92F5507D162C}" type="pres">
      <dgm:prSet presAssocID="{31F5E58B-4659-4EA2-AA9F-0779ADA41244}" presName="textRect" presStyleLbl="revTx" presStyleIdx="0" presStyleCnt="5">
        <dgm:presLayoutVars>
          <dgm:chMax val="1"/>
          <dgm:chPref val="1"/>
        </dgm:presLayoutVars>
      </dgm:prSet>
      <dgm:spPr/>
    </dgm:pt>
    <dgm:pt modelId="{E94971E7-4CC5-47D6-B3E0-157021C3689F}" type="pres">
      <dgm:prSet presAssocID="{C2DD94B5-8F65-4161-9BA3-8839B50B414D}" presName="sibTrans" presStyleCnt="0"/>
      <dgm:spPr/>
    </dgm:pt>
    <dgm:pt modelId="{41339EF8-001C-4E2A-BA8D-3EF477D47E24}" type="pres">
      <dgm:prSet presAssocID="{F5F97960-5097-45E0-AE13-1B8D0CDCFAEB}" presName="compNode" presStyleCnt="0"/>
      <dgm:spPr/>
    </dgm:pt>
    <dgm:pt modelId="{591C807A-1D76-45B4-A7C0-134CD5C5768F}" type="pres">
      <dgm:prSet presAssocID="{F5F97960-5097-45E0-AE13-1B8D0CDCFAE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D806B39-39CC-4487-A2F8-E2C2F864C4D0}" type="pres">
      <dgm:prSet presAssocID="{F5F97960-5097-45E0-AE13-1B8D0CDCFAEB}" presName="spaceRect" presStyleCnt="0"/>
      <dgm:spPr/>
    </dgm:pt>
    <dgm:pt modelId="{3F9AD191-918F-4DC9-95EB-B2FE5F4A9A74}" type="pres">
      <dgm:prSet presAssocID="{F5F97960-5097-45E0-AE13-1B8D0CDCFAEB}" presName="textRect" presStyleLbl="revTx" presStyleIdx="1" presStyleCnt="5">
        <dgm:presLayoutVars>
          <dgm:chMax val="1"/>
          <dgm:chPref val="1"/>
        </dgm:presLayoutVars>
      </dgm:prSet>
      <dgm:spPr/>
    </dgm:pt>
    <dgm:pt modelId="{DD95DCE4-DDCC-4CD7-8159-D41B49E7BAFD}" type="pres">
      <dgm:prSet presAssocID="{F1ECE745-D8AC-465B-A185-F1BA79DC353E}" presName="sibTrans" presStyleCnt="0"/>
      <dgm:spPr/>
    </dgm:pt>
    <dgm:pt modelId="{14FE432D-FCE2-4C43-817C-023A746DD0A7}" type="pres">
      <dgm:prSet presAssocID="{53D2BA42-DA92-43A1-BC46-6EB1301EA2D1}" presName="compNode" presStyleCnt="0"/>
      <dgm:spPr/>
    </dgm:pt>
    <dgm:pt modelId="{3A804E07-1417-49B9-970C-BA9AB481ED7E}" type="pres">
      <dgm:prSet presAssocID="{53D2BA42-DA92-43A1-BC46-6EB1301EA2D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9B25F590-DCE4-44D2-B8C3-935AC258808E}" type="pres">
      <dgm:prSet presAssocID="{53D2BA42-DA92-43A1-BC46-6EB1301EA2D1}" presName="spaceRect" presStyleCnt="0"/>
      <dgm:spPr/>
    </dgm:pt>
    <dgm:pt modelId="{43D57470-C903-42A6-B023-F109EEFBC2C4}" type="pres">
      <dgm:prSet presAssocID="{53D2BA42-DA92-43A1-BC46-6EB1301EA2D1}" presName="textRect" presStyleLbl="revTx" presStyleIdx="2" presStyleCnt="5">
        <dgm:presLayoutVars>
          <dgm:chMax val="1"/>
          <dgm:chPref val="1"/>
        </dgm:presLayoutVars>
      </dgm:prSet>
      <dgm:spPr/>
    </dgm:pt>
    <dgm:pt modelId="{5BE918C3-B7F3-4B29-A1AE-B50CC5608A25}" type="pres">
      <dgm:prSet presAssocID="{DA584B15-B411-4288-91AE-1EE7BB589DA4}" presName="sibTrans" presStyleCnt="0"/>
      <dgm:spPr/>
    </dgm:pt>
    <dgm:pt modelId="{EC6A2214-340A-40F4-B017-7816A338788D}" type="pres">
      <dgm:prSet presAssocID="{7EBC87C0-D40C-47CA-89B6-0AC2BE27E140}" presName="compNode" presStyleCnt="0"/>
      <dgm:spPr/>
    </dgm:pt>
    <dgm:pt modelId="{AA32F294-D3AE-421B-A3A9-7DE4C0B9C91F}" type="pres">
      <dgm:prSet presAssocID="{7EBC87C0-D40C-47CA-89B6-0AC2BE27E14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ng"/>
        </a:ext>
      </dgm:extLst>
    </dgm:pt>
    <dgm:pt modelId="{8CDAB090-8374-4B3E-A80C-A5B0F16ACB8F}" type="pres">
      <dgm:prSet presAssocID="{7EBC87C0-D40C-47CA-89B6-0AC2BE27E140}" presName="spaceRect" presStyleCnt="0"/>
      <dgm:spPr/>
    </dgm:pt>
    <dgm:pt modelId="{4F50254D-616D-4E5C-BF75-3C0BADC7E604}" type="pres">
      <dgm:prSet presAssocID="{7EBC87C0-D40C-47CA-89B6-0AC2BE27E140}" presName="textRect" presStyleLbl="revTx" presStyleIdx="3" presStyleCnt="5">
        <dgm:presLayoutVars>
          <dgm:chMax val="1"/>
          <dgm:chPref val="1"/>
        </dgm:presLayoutVars>
      </dgm:prSet>
      <dgm:spPr/>
    </dgm:pt>
    <dgm:pt modelId="{D71ACACE-BD54-44CA-8338-C8F42F6516E5}" type="pres">
      <dgm:prSet presAssocID="{94029920-5B23-4360-BDBD-675362DF294D}" presName="sibTrans" presStyleCnt="0"/>
      <dgm:spPr/>
    </dgm:pt>
    <dgm:pt modelId="{6B0CC3A7-D3DB-4A95-9016-6330D8F323F5}" type="pres">
      <dgm:prSet presAssocID="{098F774A-6777-4110-B8C1-ED80679FC725}" presName="compNode" presStyleCnt="0"/>
      <dgm:spPr/>
    </dgm:pt>
    <dgm:pt modelId="{73E7F98E-EE00-4B16-A1FF-BF597EA011DE}" type="pres">
      <dgm:prSet presAssocID="{098F774A-6777-4110-B8C1-ED80679FC72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mono"/>
        </a:ext>
      </dgm:extLst>
    </dgm:pt>
    <dgm:pt modelId="{9CE854FD-D9D3-4BCF-B0D7-54457BAC6E51}" type="pres">
      <dgm:prSet presAssocID="{098F774A-6777-4110-B8C1-ED80679FC725}" presName="spaceRect" presStyleCnt="0"/>
      <dgm:spPr/>
    </dgm:pt>
    <dgm:pt modelId="{64E834EC-83D2-47A2-AFAC-780719070438}" type="pres">
      <dgm:prSet presAssocID="{098F774A-6777-4110-B8C1-ED80679FC72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DDBA912-7317-41E7-922A-AAFE6898089E}" srcId="{D3306CC7-BEF0-4D49-AC19-40BE5A9A3D4E}" destId="{53D2BA42-DA92-43A1-BC46-6EB1301EA2D1}" srcOrd="2" destOrd="0" parTransId="{619FE0DA-C656-451E-B31E-7DF0B911A4A2}" sibTransId="{DA584B15-B411-4288-91AE-1EE7BB589DA4}"/>
    <dgm:cxn modelId="{212E361B-0F76-415A-8465-C9E545293E64}" srcId="{D3306CC7-BEF0-4D49-AC19-40BE5A9A3D4E}" destId="{31F5E58B-4659-4EA2-AA9F-0779ADA41244}" srcOrd="0" destOrd="0" parTransId="{8F74907A-AF83-4748-8C15-45E2C27DA8BB}" sibTransId="{C2DD94B5-8F65-4161-9BA3-8839B50B414D}"/>
    <dgm:cxn modelId="{1A15C054-855B-492B-8C7C-5C3E22F4AA5D}" type="presOf" srcId="{7EBC87C0-D40C-47CA-89B6-0AC2BE27E140}" destId="{4F50254D-616D-4E5C-BF75-3C0BADC7E604}" srcOrd="0" destOrd="0" presId="urn:microsoft.com/office/officeart/2018/2/layout/IconLabelList"/>
    <dgm:cxn modelId="{A11C586A-E95C-4F6C-B2E3-D5E07853BA63}" srcId="{D3306CC7-BEF0-4D49-AC19-40BE5A9A3D4E}" destId="{098F774A-6777-4110-B8C1-ED80679FC725}" srcOrd="4" destOrd="0" parTransId="{7C263169-4D4C-4071-962C-06C93EF82263}" sibTransId="{EB988F5A-E754-434D-BEC8-AADA253DFF4E}"/>
    <dgm:cxn modelId="{7D46347D-FF2D-4AF8-B62F-DE2FBA1130D6}" type="presOf" srcId="{53D2BA42-DA92-43A1-BC46-6EB1301EA2D1}" destId="{43D57470-C903-42A6-B023-F109EEFBC2C4}" srcOrd="0" destOrd="0" presId="urn:microsoft.com/office/officeart/2018/2/layout/IconLabelList"/>
    <dgm:cxn modelId="{3F1841C3-8456-4F46-9B5E-DCEC9BDE4A8D}" type="presOf" srcId="{D3306CC7-BEF0-4D49-AC19-40BE5A9A3D4E}" destId="{22C45A73-F44D-495B-8671-8B288A77BC97}" srcOrd="0" destOrd="0" presId="urn:microsoft.com/office/officeart/2018/2/layout/IconLabelList"/>
    <dgm:cxn modelId="{08B4E8D3-FEB4-47B2-A7BD-2F3FEF00BE7F}" type="presOf" srcId="{098F774A-6777-4110-B8C1-ED80679FC725}" destId="{64E834EC-83D2-47A2-AFAC-780719070438}" srcOrd="0" destOrd="0" presId="urn:microsoft.com/office/officeart/2018/2/layout/IconLabelList"/>
    <dgm:cxn modelId="{3EE0BBE9-21BF-4E8F-84C0-3ABB39A35CFB}" type="presOf" srcId="{31F5E58B-4659-4EA2-AA9F-0779ADA41244}" destId="{5BFEF960-AC34-4EBB-96B3-92F5507D162C}" srcOrd="0" destOrd="0" presId="urn:microsoft.com/office/officeart/2018/2/layout/IconLabelList"/>
    <dgm:cxn modelId="{4A6236F4-60BF-46D9-8044-EA04E8BE927D}" type="presOf" srcId="{F5F97960-5097-45E0-AE13-1B8D0CDCFAEB}" destId="{3F9AD191-918F-4DC9-95EB-B2FE5F4A9A74}" srcOrd="0" destOrd="0" presId="urn:microsoft.com/office/officeart/2018/2/layout/IconLabelList"/>
    <dgm:cxn modelId="{A47E90F7-D4A4-4692-A6C5-C323997C7A24}" srcId="{D3306CC7-BEF0-4D49-AC19-40BE5A9A3D4E}" destId="{7EBC87C0-D40C-47CA-89B6-0AC2BE27E140}" srcOrd="3" destOrd="0" parTransId="{C13101F0-06FF-4ABF-AE75-72703330089A}" sibTransId="{94029920-5B23-4360-BDBD-675362DF294D}"/>
    <dgm:cxn modelId="{7D0669FB-7CEA-43F7-AAC8-C2DB5B860825}" srcId="{D3306CC7-BEF0-4D49-AC19-40BE5A9A3D4E}" destId="{F5F97960-5097-45E0-AE13-1B8D0CDCFAEB}" srcOrd="1" destOrd="0" parTransId="{8A9E9837-F6E0-40B7-9ED4-FD993D940D2C}" sibTransId="{F1ECE745-D8AC-465B-A185-F1BA79DC353E}"/>
    <dgm:cxn modelId="{F716FFFB-877A-4CF7-ABF4-DC4C82BA5A36}" type="presParOf" srcId="{22C45A73-F44D-495B-8671-8B288A77BC97}" destId="{5F754FB9-E303-4AE9-B2C0-C4B144C9C73D}" srcOrd="0" destOrd="0" presId="urn:microsoft.com/office/officeart/2018/2/layout/IconLabelList"/>
    <dgm:cxn modelId="{4B4E1B60-3305-4295-B1C0-B9D12BE3117B}" type="presParOf" srcId="{5F754FB9-E303-4AE9-B2C0-C4B144C9C73D}" destId="{5D047669-2FE7-4578-A79F-D46913B956B4}" srcOrd="0" destOrd="0" presId="urn:microsoft.com/office/officeart/2018/2/layout/IconLabelList"/>
    <dgm:cxn modelId="{AA3F5FE2-C204-4663-8BFD-42B42F31F59C}" type="presParOf" srcId="{5F754FB9-E303-4AE9-B2C0-C4B144C9C73D}" destId="{77DC67D1-D121-4DB9-B55F-0809FA4BBD2A}" srcOrd="1" destOrd="0" presId="urn:microsoft.com/office/officeart/2018/2/layout/IconLabelList"/>
    <dgm:cxn modelId="{2DD07526-0A07-415E-8720-5B15B0A94634}" type="presParOf" srcId="{5F754FB9-E303-4AE9-B2C0-C4B144C9C73D}" destId="{5BFEF960-AC34-4EBB-96B3-92F5507D162C}" srcOrd="2" destOrd="0" presId="urn:microsoft.com/office/officeart/2018/2/layout/IconLabelList"/>
    <dgm:cxn modelId="{16D7FE26-2BD4-498F-B9D3-5529CB9279A9}" type="presParOf" srcId="{22C45A73-F44D-495B-8671-8B288A77BC97}" destId="{E94971E7-4CC5-47D6-B3E0-157021C3689F}" srcOrd="1" destOrd="0" presId="urn:microsoft.com/office/officeart/2018/2/layout/IconLabelList"/>
    <dgm:cxn modelId="{1D2593A9-C620-4D2E-A6A9-BBF587E98082}" type="presParOf" srcId="{22C45A73-F44D-495B-8671-8B288A77BC97}" destId="{41339EF8-001C-4E2A-BA8D-3EF477D47E24}" srcOrd="2" destOrd="0" presId="urn:microsoft.com/office/officeart/2018/2/layout/IconLabelList"/>
    <dgm:cxn modelId="{4EBA45A2-7F0E-4982-9588-49B59FEC81D4}" type="presParOf" srcId="{41339EF8-001C-4E2A-BA8D-3EF477D47E24}" destId="{591C807A-1D76-45B4-A7C0-134CD5C5768F}" srcOrd="0" destOrd="0" presId="urn:microsoft.com/office/officeart/2018/2/layout/IconLabelList"/>
    <dgm:cxn modelId="{FC606A19-984F-42B3-972F-825CD0C5E49E}" type="presParOf" srcId="{41339EF8-001C-4E2A-BA8D-3EF477D47E24}" destId="{FD806B39-39CC-4487-A2F8-E2C2F864C4D0}" srcOrd="1" destOrd="0" presId="urn:microsoft.com/office/officeart/2018/2/layout/IconLabelList"/>
    <dgm:cxn modelId="{359B9622-D045-4B99-86F5-F6BA34580111}" type="presParOf" srcId="{41339EF8-001C-4E2A-BA8D-3EF477D47E24}" destId="{3F9AD191-918F-4DC9-95EB-B2FE5F4A9A74}" srcOrd="2" destOrd="0" presId="urn:microsoft.com/office/officeart/2018/2/layout/IconLabelList"/>
    <dgm:cxn modelId="{28C0B1F7-3A18-48FF-B1E2-695D25A08483}" type="presParOf" srcId="{22C45A73-F44D-495B-8671-8B288A77BC97}" destId="{DD95DCE4-DDCC-4CD7-8159-D41B49E7BAFD}" srcOrd="3" destOrd="0" presId="urn:microsoft.com/office/officeart/2018/2/layout/IconLabelList"/>
    <dgm:cxn modelId="{95EC5A7F-5DB0-4032-AF31-53E8A8F15E5A}" type="presParOf" srcId="{22C45A73-F44D-495B-8671-8B288A77BC97}" destId="{14FE432D-FCE2-4C43-817C-023A746DD0A7}" srcOrd="4" destOrd="0" presId="urn:microsoft.com/office/officeart/2018/2/layout/IconLabelList"/>
    <dgm:cxn modelId="{9B086374-A680-4998-8269-8EB31028536B}" type="presParOf" srcId="{14FE432D-FCE2-4C43-817C-023A746DD0A7}" destId="{3A804E07-1417-49B9-970C-BA9AB481ED7E}" srcOrd="0" destOrd="0" presId="urn:microsoft.com/office/officeart/2018/2/layout/IconLabelList"/>
    <dgm:cxn modelId="{D3FBAAAB-35AE-4364-8814-605E0F193DDE}" type="presParOf" srcId="{14FE432D-FCE2-4C43-817C-023A746DD0A7}" destId="{9B25F590-DCE4-44D2-B8C3-935AC258808E}" srcOrd="1" destOrd="0" presId="urn:microsoft.com/office/officeart/2018/2/layout/IconLabelList"/>
    <dgm:cxn modelId="{1E23EC7C-63CA-44D2-90E3-A9D28720FEF6}" type="presParOf" srcId="{14FE432D-FCE2-4C43-817C-023A746DD0A7}" destId="{43D57470-C903-42A6-B023-F109EEFBC2C4}" srcOrd="2" destOrd="0" presId="urn:microsoft.com/office/officeart/2018/2/layout/IconLabelList"/>
    <dgm:cxn modelId="{DB20FBED-88AC-435B-9E50-18F157B2A2BD}" type="presParOf" srcId="{22C45A73-F44D-495B-8671-8B288A77BC97}" destId="{5BE918C3-B7F3-4B29-A1AE-B50CC5608A25}" srcOrd="5" destOrd="0" presId="urn:microsoft.com/office/officeart/2018/2/layout/IconLabelList"/>
    <dgm:cxn modelId="{DD3D4D65-0318-4FA9-B55D-DC7239E0BB2D}" type="presParOf" srcId="{22C45A73-F44D-495B-8671-8B288A77BC97}" destId="{EC6A2214-340A-40F4-B017-7816A338788D}" srcOrd="6" destOrd="0" presId="urn:microsoft.com/office/officeart/2018/2/layout/IconLabelList"/>
    <dgm:cxn modelId="{4E200F74-22DF-4B24-896E-CE761A59BD2C}" type="presParOf" srcId="{EC6A2214-340A-40F4-B017-7816A338788D}" destId="{AA32F294-D3AE-421B-A3A9-7DE4C0B9C91F}" srcOrd="0" destOrd="0" presId="urn:microsoft.com/office/officeart/2018/2/layout/IconLabelList"/>
    <dgm:cxn modelId="{CB878D7D-4029-42C8-8A09-A58C6F0277DF}" type="presParOf" srcId="{EC6A2214-340A-40F4-B017-7816A338788D}" destId="{8CDAB090-8374-4B3E-A80C-A5B0F16ACB8F}" srcOrd="1" destOrd="0" presId="urn:microsoft.com/office/officeart/2018/2/layout/IconLabelList"/>
    <dgm:cxn modelId="{FFF02C2D-7E2D-4F02-888A-DD17F4F973D9}" type="presParOf" srcId="{EC6A2214-340A-40F4-B017-7816A338788D}" destId="{4F50254D-616D-4E5C-BF75-3C0BADC7E604}" srcOrd="2" destOrd="0" presId="urn:microsoft.com/office/officeart/2018/2/layout/IconLabelList"/>
    <dgm:cxn modelId="{3CCD17D7-3299-4AD5-8297-158C567A4621}" type="presParOf" srcId="{22C45A73-F44D-495B-8671-8B288A77BC97}" destId="{D71ACACE-BD54-44CA-8338-C8F42F6516E5}" srcOrd="7" destOrd="0" presId="urn:microsoft.com/office/officeart/2018/2/layout/IconLabelList"/>
    <dgm:cxn modelId="{BE0D7697-6706-4448-AB17-163E28E05908}" type="presParOf" srcId="{22C45A73-F44D-495B-8671-8B288A77BC97}" destId="{6B0CC3A7-D3DB-4A95-9016-6330D8F323F5}" srcOrd="8" destOrd="0" presId="urn:microsoft.com/office/officeart/2018/2/layout/IconLabelList"/>
    <dgm:cxn modelId="{694BF422-9CAC-4C84-99B0-4F7BF48D7418}" type="presParOf" srcId="{6B0CC3A7-D3DB-4A95-9016-6330D8F323F5}" destId="{73E7F98E-EE00-4B16-A1FF-BF597EA011DE}" srcOrd="0" destOrd="0" presId="urn:microsoft.com/office/officeart/2018/2/layout/IconLabelList"/>
    <dgm:cxn modelId="{E3D72A47-080E-4CC4-8E1F-F2C227CACDAB}" type="presParOf" srcId="{6B0CC3A7-D3DB-4A95-9016-6330D8F323F5}" destId="{9CE854FD-D9D3-4BCF-B0D7-54457BAC6E51}" srcOrd="1" destOrd="0" presId="urn:microsoft.com/office/officeart/2018/2/layout/IconLabelList"/>
    <dgm:cxn modelId="{5AAEB614-4010-42F2-9BF6-F1B0B56DD027}" type="presParOf" srcId="{6B0CC3A7-D3DB-4A95-9016-6330D8F323F5}" destId="{64E834EC-83D2-47A2-AFAC-78071907043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26E16A-1422-4EE5-B273-5C4A2AE9D17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906FAB1-0508-49DC-9A15-B6ABC1AF61C4}">
      <dgm:prSet/>
      <dgm:spPr/>
      <dgm:t>
        <a:bodyPr/>
        <a:lstStyle/>
        <a:p>
          <a:r>
            <a:rPr lang="en-GB"/>
            <a:t>Narrative/plot (beginning, middle, end)</a:t>
          </a:r>
          <a:endParaRPr lang="en-US"/>
        </a:p>
      </dgm:t>
    </dgm:pt>
    <dgm:pt modelId="{8DC071E9-93E9-42EE-83B7-9F77C0A0CCC3}" type="parTrans" cxnId="{4AED717C-517E-423F-9836-317CEC2D015C}">
      <dgm:prSet/>
      <dgm:spPr/>
      <dgm:t>
        <a:bodyPr/>
        <a:lstStyle/>
        <a:p>
          <a:endParaRPr lang="en-US"/>
        </a:p>
      </dgm:t>
    </dgm:pt>
    <dgm:pt modelId="{916C5843-B68E-44A4-B4DD-D0A55292E1F4}" type="sibTrans" cxnId="{4AED717C-517E-423F-9836-317CEC2D015C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D75E8E46-D151-4CDE-AAA8-D3AFB6872122}">
      <dgm:prSet/>
      <dgm:spPr/>
      <dgm:t>
        <a:bodyPr/>
        <a:lstStyle/>
        <a:p>
          <a:r>
            <a:rPr lang="en-GB"/>
            <a:t>Voice and perspective (whose voice? What angle is the story taking?)</a:t>
          </a:r>
          <a:endParaRPr lang="en-US"/>
        </a:p>
      </dgm:t>
    </dgm:pt>
    <dgm:pt modelId="{8D8C1A5D-5453-49B3-8AF9-E887E23A0F7E}" type="parTrans" cxnId="{1183E2A3-F153-4E43-AD0B-14B159FF2386}">
      <dgm:prSet/>
      <dgm:spPr/>
      <dgm:t>
        <a:bodyPr/>
        <a:lstStyle/>
        <a:p>
          <a:endParaRPr lang="en-US"/>
        </a:p>
      </dgm:t>
    </dgm:pt>
    <dgm:pt modelId="{1D24148C-F676-402B-AE1A-BC4ECB1F00B6}" type="sibTrans" cxnId="{1183E2A3-F153-4E43-AD0B-14B159FF2386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DF394619-DFD8-4197-BE96-722387CB3D41}">
      <dgm:prSet/>
      <dgm:spPr/>
      <dgm:t>
        <a:bodyPr/>
        <a:lstStyle/>
        <a:p>
          <a:r>
            <a:rPr lang="en-GB"/>
            <a:t>Audience (who is it for?)</a:t>
          </a:r>
          <a:endParaRPr lang="en-US"/>
        </a:p>
      </dgm:t>
    </dgm:pt>
    <dgm:pt modelId="{2EC25BA8-ED5C-4827-B874-474A9A2DF321}" type="parTrans" cxnId="{D0A5614E-1964-4AB4-B772-4C0A9CE57605}">
      <dgm:prSet/>
      <dgm:spPr/>
      <dgm:t>
        <a:bodyPr/>
        <a:lstStyle/>
        <a:p>
          <a:endParaRPr lang="en-US"/>
        </a:p>
      </dgm:t>
    </dgm:pt>
    <dgm:pt modelId="{29BEEA65-EC1E-4877-9399-FAEAF2CFA16B}" type="sibTrans" cxnId="{D0A5614E-1964-4AB4-B772-4C0A9CE57605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2A2ABB0C-988A-400D-AB25-B66B67B6BF42}">
      <dgm:prSet/>
      <dgm:spPr/>
      <dgm:t>
        <a:bodyPr/>
        <a:lstStyle/>
        <a:p>
          <a:r>
            <a:rPr lang="en-GB"/>
            <a:t>Medium and format (what mode of presentation: audio, video, photography?)</a:t>
          </a:r>
          <a:endParaRPr lang="en-US"/>
        </a:p>
      </dgm:t>
    </dgm:pt>
    <dgm:pt modelId="{DEC069B2-6DFA-43CC-97FB-9FFECED68388}" type="parTrans" cxnId="{576D8C0B-3FDC-434E-9A11-51A7F5D29155}">
      <dgm:prSet/>
      <dgm:spPr/>
      <dgm:t>
        <a:bodyPr/>
        <a:lstStyle/>
        <a:p>
          <a:endParaRPr lang="en-US"/>
        </a:p>
      </dgm:t>
    </dgm:pt>
    <dgm:pt modelId="{1CC20BB2-03D5-4067-BAC4-BA55FFD5D7E6}" type="sibTrans" cxnId="{576D8C0B-3FDC-434E-9A11-51A7F5D29155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48D7CF3B-EB68-4092-92B9-BFE7A93CE371}">
      <dgm:prSet/>
      <dgm:spPr/>
      <dgm:t>
        <a:bodyPr/>
        <a:lstStyle/>
        <a:p>
          <a:r>
            <a:rPr lang="en-GB"/>
            <a:t>Emotion and meaning (what is aimed at with the story?)</a:t>
          </a:r>
          <a:endParaRPr lang="en-US"/>
        </a:p>
      </dgm:t>
    </dgm:pt>
    <dgm:pt modelId="{83E7F5F6-D3F5-432C-9A77-C5570FFF08F0}" type="parTrans" cxnId="{0BDA7775-CE20-4FF9-A814-9A1D60C3FE9D}">
      <dgm:prSet/>
      <dgm:spPr/>
      <dgm:t>
        <a:bodyPr/>
        <a:lstStyle/>
        <a:p>
          <a:endParaRPr lang="en-US"/>
        </a:p>
      </dgm:t>
    </dgm:pt>
    <dgm:pt modelId="{8C856D19-9A98-4648-9532-C34A0235A3BF}" type="sibTrans" cxnId="{0BDA7775-CE20-4FF9-A814-9A1D60C3FE9D}">
      <dgm:prSet phldrT="05" phldr="0"/>
      <dgm:spPr/>
      <dgm:t>
        <a:bodyPr/>
        <a:lstStyle/>
        <a:p>
          <a:r>
            <a:rPr lang="en-US"/>
            <a:t>05</a:t>
          </a:r>
        </a:p>
      </dgm:t>
    </dgm:pt>
    <dgm:pt modelId="{60EFAF63-BF79-AA4F-843D-32BF21718A1F}" type="pres">
      <dgm:prSet presAssocID="{E326E16A-1422-4EE5-B273-5C4A2AE9D174}" presName="Name0" presStyleCnt="0">
        <dgm:presLayoutVars>
          <dgm:animLvl val="lvl"/>
          <dgm:resizeHandles val="exact"/>
        </dgm:presLayoutVars>
      </dgm:prSet>
      <dgm:spPr/>
    </dgm:pt>
    <dgm:pt modelId="{BBFB8A21-D9DF-4C4E-8DB2-7EFC365A5317}" type="pres">
      <dgm:prSet presAssocID="{C906FAB1-0508-49DC-9A15-B6ABC1AF61C4}" presName="compositeNode" presStyleCnt="0">
        <dgm:presLayoutVars>
          <dgm:bulletEnabled val="1"/>
        </dgm:presLayoutVars>
      </dgm:prSet>
      <dgm:spPr/>
    </dgm:pt>
    <dgm:pt modelId="{DFDC3AC6-49FD-E647-A1FE-509122397A0F}" type="pres">
      <dgm:prSet presAssocID="{C906FAB1-0508-49DC-9A15-B6ABC1AF61C4}" presName="bgRect" presStyleLbl="alignNode1" presStyleIdx="0" presStyleCnt="5"/>
      <dgm:spPr/>
    </dgm:pt>
    <dgm:pt modelId="{1D748923-FA63-4642-8F02-859FBE5A5006}" type="pres">
      <dgm:prSet presAssocID="{916C5843-B68E-44A4-B4DD-D0A55292E1F4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DA948035-CB01-D041-9CCB-975FD1792869}" type="pres">
      <dgm:prSet presAssocID="{C906FAB1-0508-49DC-9A15-B6ABC1AF61C4}" presName="nodeRect" presStyleLbl="alignNode1" presStyleIdx="0" presStyleCnt="5">
        <dgm:presLayoutVars>
          <dgm:bulletEnabled val="1"/>
        </dgm:presLayoutVars>
      </dgm:prSet>
      <dgm:spPr/>
    </dgm:pt>
    <dgm:pt modelId="{8426A011-A25A-5F48-845D-0A6D00521510}" type="pres">
      <dgm:prSet presAssocID="{916C5843-B68E-44A4-B4DD-D0A55292E1F4}" presName="sibTrans" presStyleCnt="0"/>
      <dgm:spPr/>
    </dgm:pt>
    <dgm:pt modelId="{3B328994-2FC6-3248-A11A-EAFB0E4C2434}" type="pres">
      <dgm:prSet presAssocID="{D75E8E46-D151-4CDE-AAA8-D3AFB6872122}" presName="compositeNode" presStyleCnt="0">
        <dgm:presLayoutVars>
          <dgm:bulletEnabled val="1"/>
        </dgm:presLayoutVars>
      </dgm:prSet>
      <dgm:spPr/>
    </dgm:pt>
    <dgm:pt modelId="{3D67CA6D-BFB3-6E42-9D88-2ACC9283EB15}" type="pres">
      <dgm:prSet presAssocID="{D75E8E46-D151-4CDE-AAA8-D3AFB6872122}" presName="bgRect" presStyleLbl="alignNode1" presStyleIdx="1" presStyleCnt="5"/>
      <dgm:spPr/>
    </dgm:pt>
    <dgm:pt modelId="{D18BA7E7-9FAB-E848-9142-D4B7759232AE}" type="pres">
      <dgm:prSet presAssocID="{1D24148C-F676-402B-AE1A-BC4ECB1F00B6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889F32BA-C6C5-C54B-94CB-E5940FDEAD31}" type="pres">
      <dgm:prSet presAssocID="{D75E8E46-D151-4CDE-AAA8-D3AFB6872122}" presName="nodeRect" presStyleLbl="alignNode1" presStyleIdx="1" presStyleCnt="5">
        <dgm:presLayoutVars>
          <dgm:bulletEnabled val="1"/>
        </dgm:presLayoutVars>
      </dgm:prSet>
      <dgm:spPr/>
    </dgm:pt>
    <dgm:pt modelId="{25F3906D-D24B-E946-9579-A6D971273D69}" type="pres">
      <dgm:prSet presAssocID="{1D24148C-F676-402B-AE1A-BC4ECB1F00B6}" presName="sibTrans" presStyleCnt="0"/>
      <dgm:spPr/>
    </dgm:pt>
    <dgm:pt modelId="{9992D005-EF83-2B40-BD70-9389916D3793}" type="pres">
      <dgm:prSet presAssocID="{DF394619-DFD8-4197-BE96-722387CB3D41}" presName="compositeNode" presStyleCnt="0">
        <dgm:presLayoutVars>
          <dgm:bulletEnabled val="1"/>
        </dgm:presLayoutVars>
      </dgm:prSet>
      <dgm:spPr/>
    </dgm:pt>
    <dgm:pt modelId="{B8E57ADE-6DB8-5F4A-B546-CA0978430A4A}" type="pres">
      <dgm:prSet presAssocID="{DF394619-DFD8-4197-BE96-722387CB3D41}" presName="bgRect" presStyleLbl="alignNode1" presStyleIdx="2" presStyleCnt="5"/>
      <dgm:spPr/>
    </dgm:pt>
    <dgm:pt modelId="{2A5A30A0-D612-6E47-BF0C-EB94D0DFFB95}" type="pres">
      <dgm:prSet presAssocID="{29BEEA65-EC1E-4877-9399-FAEAF2CFA16B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26870696-8DE4-AF46-935E-485928042871}" type="pres">
      <dgm:prSet presAssocID="{DF394619-DFD8-4197-BE96-722387CB3D41}" presName="nodeRect" presStyleLbl="alignNode1" presStyleIdx="2" presStyleCnt="5">
        <dgm:presLayoutVars>
          <dgm:bulletEnabled val="1"/>
        </dgm:presLayoutVars>
      </dgm:prSet>
      <dgm:spPr/>
    </dgm:pt>
    <dgm:pt modelId="{8D3E340B-5C3F-7945-AEB2-F6BA1EDE038E}" type="pres">
      <dgm:prSet presAssocID="{29BEEA65-EC1E-4877-9399-FAEAF2CFA16B}" presName="sibTrans" presStyleCnt="0"/>
      <dgm:spPr/>
    </dgm:pt>
    <dgm:pt modelId="{C6860932-98C6-4841-A871-A14063AD4DA6}" type="pres">
      <dgm:prSet presAssocID="{2A2ABB0C-988A-400D-AB25-B66B67B6BF42}" presName="compositeNode" presStyleCnt="0">
        <dgm:presLayoutVars>
          <dgm:bulletEnabled val="1"/>
        </dgm:presLayoutVars>
      </dgm:prSet>
      <dgm:spPr/>
    </dgm:pt>
    <dgm:pt modelId="{CD0BFE84-B082-FC4F-B186-6A07D0D39E30}" type="pres">
      <dgm:prSet presAssocID="{2A2ABB0C-988A-400D-AB25-B66B67B6BF42}" presName="bgRect" presStyleLbl="alignNode1" presStyleIdx="3" presStyleCnt="5"/>
      <dgm:spPr/>
    </dgm:pt>
    <dgm:pt modelId="{FA6FD0D7-9FE0-C44A-B20E-7042B241871A}" type="pres">
      <dgm:prSet presAssocID="{1CC20BB2-03D5-4067-BAC4-BA55FFD5D7E6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3F0F5E41-5C74-E54E-95EC-59A16BCBC862}" type="pres">
      <dgm:prSet presAssocID="{2A2ABB0C-988A-400D-AB25-B66B67B6BF42}" presName="nodeRect" presStyleLbl="alignNode1" presStyleIdx="3" presStyleCnt="5">
        <dgm:presLayoutVars>
          <dgm:bulletEnabled val="1"/>
        </dgm:presLayoutVars>
      </dgm:prSet>
      <dgm:spPr/>
    </dgm:pt>
    <dgm:pt modelId="{E306FD4A-C3B6-6D45-B1C8-A0759731538B}" type="pres">
      <dgm:prSet presAssocID="{1CC20BB2-03D5-4067-BAC4-BA55FFD5D7E6}" presName="sibTrans" presStyleCnt="0"/>
      <dgm:spPr/>
    </dgm:pt>
    <dgm:pt modelId="{B61EC910-32B1-4B43-BC6E-167175F84F0F}" type="pres">
      <dgm:prSet presAssocID="{48D7CF3B-EB68-4092-92B9-BFE7A93CE371}" presName="compositeNode" presStyleCnt="0">
        <dgm:presLayoutVars>
          <dgm:bulletEnabled val="1"/>
        </dgm:presLayoutVars>
      </dgm:prSet>
      <dgm:spPr/>
    </dgm:pt>
    <dgm:pt modelId="{2E74A0E8-C558-C542-9840-7ADD8DDB93FD}" type="pres">
      <dgm:prSet presAssocID="{48D7CF3B-EB68-4092-92B9-BFE7A93CE371}" presName="bgRect" presStyleLbl="alignNode1" presStyleIdx="4" presStyleCnt="5"/>
      <dgm:spPr/>
    </dgm:pt>
    <dgm:pt modelId="{014DD55F-D105-0D41-9A5E-1B389512245D}" type="pres">
      <dgm:prSet presAssocID="{8C856D19-9A98-4648-9532-C34A0235A3BF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B49F5BDE-CCD3-5E4B-A802-DC366CF32CC3}" type="pres">
      <dgm:prSet presAssocID="{48D7CF3B-EB68-4092-92B9-BFE7A93CE371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576D8C0B-3FDC-434E-9A11-51A7F5D29155}" srcId="{E326E16A-1422-4EE5-B273-5C4A2AE9D174}" destId="{2A2ABB0C-988A-400D-AB25-B66B67B6BF42}" srcOrd="3" destOrd="0" parTransId="{DEC069B2-6DFA-43CC-97FB-9FFECED68388}" sibTransId="{1CC20BB2-03D5-4067-BAC4-BA55FFD5D7E6}"/>
    <dgm:cxn modelId="{B6549C0B-C230-0E4A-827C-CFE2AE629CCF}" type="presOf" srcId="{48D7CF3B-EB68-4092-92B9-BFE7A93CE371}" destId="{B49F5BDE-CCD3-5E4B-A802-DC366CF32CC3}" srcOrd="1" destOrd="0" presId="urn:microsoft.com/office/officeart/2016/7/layout/LinearBlockProcessNumbered"/>
    <dgm:cxn modelId="{165C1123-B51B-BA43-815E-AE9A6D4B5440}" type="presOf" srcId="{2A2ABB0C-988A-400D-AB25-B66B67B6BF42}" destId="{CD0BFE84-B082-FC4F-B186-6A07D0D39E30}" srcOrd="0" destOrd="0" presId="urn:microsoft.com/office/officeart/2016/7/layout/LinearBlockProcessNumbered"/>
    <dgm:cxn modelId="{3849CB2C-6C64-9544-9F3E-6594CDE47584}" type="presOf" srcId="{8C856D19-9A98-4648-9532-C34A0235A3BF}" destId="{014DD55F-D105-0D41-9A5E-1B389512245D}" srcOrd="0" destOrd="0" presId="urn:microsoft.com/office/officeart/2016/7/layout/LinearBlockProcessNumbered"/>
    <dgm:cxn modelId="{EF725942-F385-364D-AF9A-25B68FDF962E}" type="presOf" srcId="{2A2ABB0C-988A-400D-AB25-B66B67B6BF42}" destId="{3F0F5E41-5C74-E54E-95EC-59A16BCBC862}" srcOrd="1" destOrd="0" presId="urn:microsoft.com/office/officeart/2016/7/layout/LinearBlockProcessNumbered"/>
    <dgm:cxn modelId="{D0A5614E-1964-4AB4-B772-4C0A9CE57605}" srcId="{E326E16A-1422-4EE5-B273-5C4A2AE9D174}" destId="{DF394619-DFD8-4197-BE96-722387CB3D41}" srcOrd="2" destOrd="0" parTransId="{2EC25BA8-ED5C-4827-B874-474A9A2DF321}" sibTransId="{29BEEA65-EC1E-4877-9399-FAEAF2CFA16B}"/>
    <dgm:cxn modelId="{0BDA7775-CE20-4FF9-A814-9A1D60C3FE9D}" srcId="{E326E16A-1422-4EE5-B273-5C4A2AE9D174}" destId="{48D7CF3B-EB68-4092-92B9-BFE7A93CE371}" srcOrd="4" destOrd="0" parTransId="{83E7F5F6-D3F5-432C-9A77-C5570FFF08F0}" sibTransId="{8C856D19-9A98-4648-9532-C34A0235A3BF}"/>
    <dgm:cxn modelId="{4AED717C-517E-423F-9836-317CEC2D015C}" srcId="{E326E16A-1422-4EE5-B273-5C4A2AE9D174}" destId="{C906FAB1-0508-49DC-9A15-B6ABC1AF61C4}" srcOrd="0" destOrd="0" parTransId="{8DC071E9-93E9-42EE-83B7-9F77C0A0CCC3}" sibTransId="{916C5843-B68E-44A4-B4DD-D0A55292E1F4}"/>
    <dgm:cxn modelId="{FFC4D487-C8A2-7244-B160-39791DF2DE86}" type="presOf" srcId="{29BEEA65-EC1E-4877-9399-FAEAF2CFA16B}" destId="{2A5A30A0-D612-6E47-BF0C-EB94D0DFFB95}" srcOrd="0" destOrd="0" presId="urn:microsoft.com/office/officeart/2016/7/layout/LinearBlockProcessNumbered"/>
    <dgm:cxn modelId="{A6DC9A8A-05CA-3F4E-B8AB-DA5FE5FFF80D}" type="presOf" srcId="{D75E8E46-D151-4CDE-AAA8-D3AFB6872122}" destId="{3D67CA6D-BFB3-6E42-9D88-2ACC9283EB15}" srcOrd="0" destOrd="0" presId="urn:microsoft.com/office/officeart/2016/7/layout/LinearBlockProcessNumbered"/>
    <dgm:cxn modelId="{AB5BB693-6717-5349-B7B5-5747E02BFD60}" type="presOf" srcId="{DF394619-DFD8-4197-BE96-722387CB3D41}" destId="{B8E57ADE-6DB8-5F4A-B546-CA0978430A4A}" srcOrd="0" destOrd="0" presId="urn:microsoft.com/office/officeart/2016/7/layout/LinearBlockProcessNumbered"/>
    <dgm:cxn modelId="{1183E2A3-F153-4E43-AD0B-14B159FF2386}" srcId="{E326E16A-1422-4EE5-B273-5C4A2AE9D174}" destId="{D75E8E46-D151-4CDE-AAA8-D3AFB6872122}" srcOrd="1" destOrd="0" parTransId="{8D8C1A5D-5453-49B3-8AF9-E887E23A0F7E}" sibTransId="{1D24148C-F676-402B-AE1A-BC4ECB1F00B6}"/>
    <dgm:cxn modelId="{93B46EAF-B615-5648-83BC-541B5A635C4C}" type="presOf" srcId="{48D7CF3B-EB68-4092-92B9-BFE7A93CE371}" destId="{2E74A0E8-C558-C542-9840-7ADD8DDB93FD}" srcOrd="0" destOrd="0" presId="urn:microsoft.com/office/officeart/2016/7/layout/LinearBlockProcessNumbered"/>
    <dgm:cxn modelId="{6F59BCAF-377A-6546-9063-6DD3B7F51353}" type="presOf" srcId="{1CC20BB2-03D5-4067-BAC4-BA55FFD5D7E6}" destId="{FA6FD0D7-9FE0-C44A-B20E-7042B241871A}" srcOrd="0" destOrd="0" presId="urn:microsoft.com/office/officeart/2016/7/layout/LinearBlockProcessNumbered"/>
    <dgm:cxn modelId="{2671DCB1-12EF-3145-93F0-DBB47F04E7D6}" type="presOf" srcId="{916C5843-B68E-44A4-B4DD-D0A55292E1F4}" destId="{1D748923-FA63-4642-8F02-859FBE5A5006}" srcOrd="0" destOrd="0" presId="urn:microsoft.com/office/officeart/2016/7/layout/LinearBlockProcessNumbered"/>
    <dgm:cxn modelId="{F87A49D0-E8EA-B340-9384-5E58A57F0C6B}" type="presOf" srcId="{E326E16A-1422-4EE5-B273-5C4A2AE9D174}" destId="{60EFAF63-BF79-AA4F-843D-32BF21718A1F}" srcOrd="0" destOrd="0" presId="urn:microsoft.com/office/officeart/2016/7/layout/LinearBlockProcessNumbered"/>
    <dgm:cxn modelId="{3065FBD0-CB60-D24C-9621-F3D0FAC5FF51}" type="presOf" srcId="{C906FAB1-0508-49DC-9A15-B6ABC1AF61C4}" destId="{DA948035-CB01-D041-9CCB-975FD1792869}" srcOrd="1" destOrd="0" presId="urn:microsoft.com/office/officeart/2016/7/layout/LinearBlockProcessNumbered"/>
    <dgm:cxn modelId="{777022DC-8A06-E94F-BE28-ABFB431A482B}" type="presOf" srcId="{D75E8E46-D151-4CDE-AAA8-D3AFB6872122}" destId="{889F32BA-C6C5-C54B-94CB-E5940FDEAD31}" srcOrd="1" destOrd="0" presId="urn:microsoft.com/office/officeart/2016/7/layout/LinearBlockProcessNumbered"/>
    <dgm:cxn modelId="{92C992DE-725D-B64B-88A8-8C64EC6EFC5F}" type="presOf" srcId="{C906FAB1-0508-49DC-9A15-B6ABC1AF61C4}" destId="{DFDC3AC6-49FD-E647-A1FE-509122397A0F}" srcOrd="0" destOrd="0" presId="urn:microsoft.com/office/officeart/2016/7/layout/LinearBlockProcessNumbered"/>
    <dgm:cxn modelId="{63A1B1DF-F548-8244-AED7-F2538AE0378C}" type="presOf" srcId="{DF394619-DFD8-4197-BE96-722387CB3D41}" destId="{26870696-8DE4-AF46-935E-485928042871}" srcOrd="1" destOrd="0" presId="urn:microsoft.com/office/officeart/2016/7/layout/LinearBlockProcessNumbered"/>
    <dgm:cxn modelId="{E2DD83F5-AFC9-4042-B6A6-2501BC54265B}" type="presOf" srcId="{1D24148C-F676-402B-AE1A-BC4ECB1F00B6}" destId="{D18BA7E7-9FAB-E848-9142-D4B7759232AE}" srcOrd="0" destOrd="0" presId="urn:microsoft.com/office/officeart/2016/7/layout/LinearBlockProcessNumbered"/>
    <dgm:cxn modelId="{C660D857-700B-0A4D-9442-4209633B6D6D}" type="presParOf" srcId="{60EFAF63-BF79-AA4F-843D-32BF21718A1F}" destId="{BBFB8A21-D9DF-4C4E-8DB2-7EFC365A5317}" srcOrd="0" destOrd="0" presId="urn:microsoft.com/office/officeart/2016/7/layout/LinearBlockProcessNumbered"/>
    <dgm:cxn modelId="{AB165B77-1748-1747-A4F3-129BE245E6CB}" type="presParOf" srcId="{BBFB8A21-D9DF-4C4E-8DB2-7EFC365A5317}" destId="{DFDC3AC6-49FD-E647-A1FE-509122397A0F}" srcOrd="0" destOrd="0" presId="urn:microsoft.com/office/officeart/2016/7/layout/LinearBlockProcessNumbered"/>
    <dgm:cxn modelId="{3419B5D4-87C1-1D42-BC05-20C4F9A1380B}" type="presParOf" srcId="{BBFB8A21-D9DF-4C4E-8DB2-7EFC365A5317}" destId="{1D748923-FA63-4642-8F02-859FBE5A5006}" srcOrd="1" destOrd="0" presId="urn:microsoft.com/office/officeart/2016/7/layout/LinearBlockProcessNumbered"/>
    <dgm:cxn modelId="{014914B7-AFD9-F947-B872-6B6096964A76}" type="presParOf" srcId="{BBFB8A21-D9DF-4C4E-8DB2-7EFC365A5317}" destId="{DA948035-CB01-D041-9CCB-975FD1792869}" srcOrd="2" destOrd="0" presId="urn:microsoft.com/office/officeart/2016/7/layout/LinearBlockProcessNumbered"/>
    <dgm:cxn modelId="{2FC276C2-7CCA-0547-8C59-68F8EF6839BC}" type="presParOf" srcId="{60EFAF63-BF79-AA4F-843D-32BF21718A1F}" destId="{8426A011-A25A-5F48-845D-0A6D00521510}" srcOrd="1" destOrd="0" presId="urn:microsoft.com/office/officeart/2016/7/layout/LinearBlockProcessNumbered"/>
    <dgm:cxn modelId="{158024F9-4B26-6F44-B69F-55544683EF9A}" type="presParOf" srcId="{60EFAF63-BF79-AA4F-843D-32BF21718A1F}" destId="{3B328994-2FC6-3248-A11A-EAFB0E4C2434}" srcOrd="2" destOrd="0" presId="urn:microsoft.com/office/officeart/2016/7/layout/LinearBlockProcessNumbered"/>
    <dgm:cxn modelId="{DCF75330-5861-3C4E-B4BE-2BBDE0E6DF77}" type="presParOf" srcId="{3B328994-2FC6-3248-A11A-EAFB0E4C2434}" destId="{3D67CA6D-BFB3-6E42-9D88-2ACC9283EB15}" srcOrd="0" destOrd="0" presId="urn:microsoft.com/office/officeart/2016/7/layout/LinearBlockProcessNumbered"/>
    <dgm:cxn modelId="{76C23C25-FCD2-AB40-A8D4-D3679CD30925}" type="presParOf" srcId="{3B328994-2FC6-3248-A11A-EAFB0E4C2434}" destId="{D18BA7E7-9FAB-E848-9142-D4B7759232AE}" srcOrd="1" destOrd="0" presId="urn:microsoft.com/office/officeart/2016/7/layout/LinearBlockProcessNumbered"/>
    <dgm:cxn modelId="{AB97D64C-E85F-6140-9D07-3F623E29EA50}" type="presParOf" srcId="{3B328994-2FC6-3248-A11A-EAFB0E4C2434}" destId="{889F32BA-C6C5-C54B-94CB-E5940FDEAD31}" srcOrd="2" destOrd="0" presId="urn:microsoft.com/office/officeart/2016/7/layout/LinearBlockProcessNumbered"/>
    <dgm:cxn modelId="{55FBAF54-D413-B44C-9BD5-110DE30327C5}" type="presParOf" srcId="{60EFAF63-BF79-AA4F-843D-32BF21718A1F}" destId="{25F3906D-D24B-E946-9579-A6D971273D69}" srcOrd="3" destOrd="0" presId="urn:microsoft.com/office/officeart/2016/7/layout/LinearBlockProcessNumbered"/>
    <dgm:cxn modelId="{9CAA7A87-247D-7043-B961-3CE23019CDE7}" type="presParOf" srcId="{60EFAF63-BF79-AA4F-843D-32BF21718A1F}" destId="{9992D005-EF83-2B40-BD70-9389916D3793}" srcOrd="4" destOrd="0" presId="urn:microsoft.com/office/officeart/2016/7/layout/LinearBlockProcessNumbered"/>
    <dgm:cxn modelId="{F1F905F9-CEAA-B349-B805-DCE779D26AE8}" type="presParOf" srcId="{9992D005-EF83-2B40-BD70-9389916D3793}" destId="{B8E57ADE-6DB8-5F4A-B546-CA0978430A4A}" srcOrd="0" destOrd="0" presId="urn:microsoft.com/office/officeart/2016/7/layout/LinearBlockProcessNumbered"/>
    <dgm:cxn modelId="{9F65954F-FD30-0C4D-AF24-1A3214DE026B}" type="presParOf" srcId="{9992D005-EF83-2B40-BD70-9389916D3793}" destId="{2A5A30A0-D612-6E47-BF0C-EB94D0DFFB95}" srcOrd="1" destOrd="0" presId="urn:microsoft.com/office/officeart/2016/7/layout/LinearBlockProcessNumbered"/>
    <dgm:cxn modelId="{34998B75-DE0A-7D48-B4E6-7EA5D887AA7A}" type="presParOf" srcId="{9992D005-EF83-2B40-BD70-9389916D3793}" destId="{26870696-8DE4-AF46-935E-485928042871}" srcOrd="2" destOrd="0" presId="urn:microsoft.com/office/officeart/2016/7/layout/LinearBlockProcessNumbered"/>
    <dgm:cxn modelId="{09C0B30C-F09B-BE4B-ACAC-8369A97F5E0A}" type="presParOf" srcId="{60EFAF63-BF79-AA4F-843D-32BF21718A1F}" destId="{8D3E340B-5C3F-7945-AEB2-F6BA1EDE038E}" srcOrd="5" destOrd="0" presId="urn:microsoft.com/office/officeart/2016/7/layout/LinearBlockProcessNumbered"/>
    <dgm:cxn modelId="{DD8CD97B-27ED-F246-BDF0-72C6ECD61026}" type="presParOf" srcId="{60EFAF63-BF79-AA4F-843D-32BF21718A1F}" destId="{C6860932-98C6-4841-A871-A14063AD4DA6}" srcOrd="6" destOrd="0" presId="urn:microsoft.com/office/officeart/2016/7/layout/LinearBlockProcessNumbered"/>
    <dgm:cxn modelId="{585A19F7-0512-394F-BD78-4F8C4006D672}" type="presParOf" srcId="{C6860932-98C6-4841-A871-A14063AD4DA6}" destId="{CD0BFE84-B082-FC4F-B186-6A07D0D39E30}" srcOrd="0" destOrd="0" presId="urn:microsoft.com/office/officeart/2016/7/layout/LinearBlockProcessNumbered"/>
    <dgm:cxn modelId="{99D1626D-B07A-314F-8290-9E4494706946}" type="presParOf" srcId="{C6860932-98C6-4841-A871-A14063AD4DA6}" destId="{FA6FD0D7-9FE0-C44A-B20E-7042B241871A}" srcOrd="1" destOrd="0" presId="urn:microsoft.com/office/officeart/2016/7/layout/LinearBlockProcessNumbered"/>
    <dgm:cxn modelId="{E8D86007-6EDE-194F-B9E6-827B9AE00FE6}" type="presParOf" srcId="{C6860932-98C6-4841-A871-A14063AD4DA6}" destId="{3F0F5E41-5C74-E54E-95EC-59A16BCBC862}" srcOrd="2" destOrd="0" presId="urn:microsoft.com/office/officeart/2016/7/layout/LinearBlockProcessNumbered"/>
    <dgm:cxn modelId="{E9C2D124-573E-6D49-883E-70381CB540B6}" type="presParOf" srcId="{60EFAF63-BF79-AA4F-843D-32BF21718A1F}" destId="{E306FD4A-C3B6-6D45-B1C8-A0759731538B}" srcOrd="7" destOrd="0" presId="urn:microsoft.com/office/officeart/2016/7/layout/LinearBlockProcessNumbered"/>
    <dgm:cxn modelId="{33F0ACDF-3A42-944A-A8A2-CCBB339D7DBC}" type="presParOf" srcId="{60EFAF63-BF79-AA4F-843D-32BF21718A1F}" destId="{B61EC910-32B1-4B43-BC6E-167175F84F0F}" srcOrd="8" destOrd="0" presId="urn:microsoft.com/office/officeart/2016/7/layout/LinearBlockProcessNumbered"/>
    <dgm:cxn modelId="{F2E4C231-7310-844E-AA36-D4BD41C7BD37}" type="presParOf" srcId="{B61EC910-32B1-4B43-BC6E-167175F84F0F}" destId="{2E74A0E8-C558-C542-9840-7ADD8DDB93FD}" srcOrd="0" destOrd="0" presId="urn:microsoft.com/office/officeart/2016/7/layout/LinearBlockProcessNumbered"/>
    <dgm:cxn modelId="{C8E67AED-FAD7-D34D-A3B6-BCB37A62CBF0}" type="presParOf" srcId="{B61EC910-32B1-4B43-BC6E-167175F84F0F}" destId="{014DD55F-D105-0D41-9A5E-1B389512245D}" srcOrd="1" destOrd="0" presId="urn:microsoft.com/office/officeart/2016/7/layout/LinearBlockProcessNumbered"/>
    <dgm:cxn modelId="{9EF9B7BE-90D6-0747-B776-4CC6E729C263}" type="presParOf" srcId="{B61EC910-32B1-4B43-BC6E-167175F84F0F}" destId="{B49F5BDE-CCD3-5E4B-A802-DC366CF32CC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7277DB-9636-4322-A874-A6F0E0D982E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729B759-802E-42E7-A822-EB491EE3B904}">
      <dgm:prSet/>
      <dgm:spPr/>
      <dgm:t>
        <a:bodyPr/>
        <a:lstStyle/>
        <a:p>
          <a:r>
            <a:rPr lang="en-GB"/>
            <a:t>Avoid:</a:t>
          </a:r>
          <a:endParaRPr lang="en-US"/>
        </a:p>
      </dgm:t>
    </dgm:pt>
    <dgm:pt modelId="{3F978EC2-7F2B-44BC-BE5F-6D8553A7F002}" type="parTrans" cxnId="{1BC5EFA9-D52E-40D2-936B-D952A077D202}">
      <dgm:prSet/>
      <dgm:spPr/>
      <dgm:t>
        <a:bodyPr/>
        <a:lstStyle/>
        <a:p>
          <a:endParaRPr lang="en-US"/>
        </a:p>
      </dgm:t>
    </dgm:pt>
    <dgm:pt modelId="{FC4C2CFC-0C53-4462-B962-7239BE9256BC}" type="sibTrans" cxnId="{1BC5EFA9-D52E-40D2-936B-D952A077D202}">
      <dgm:prSet/>
      <dgm:spPr/>
      <dgm:t>
        <a:bodyPr/>
        <a:lstStyle/>
        <a:p>
          <a:endParaRPr lang="en-US"/>
        </a:p>
      </dgm:t>
    </dgm:pt>
    <dgm:pt modelId="{BC355F22-202E-4799-B46F-3CB695AF6B19}">
      <dgm:prSet/>
      <dgm:spPr/>
      <dgm:t>
        <a:bodyPr/>
        <a:lstStyle/>
        <a:p>
          <a:r>
            <a:rPr lang="en-GB"/>
            <a:t>Stereotyping</a:t>
          </a:r>
          <a:endParaRPr lang="en-US"/>
        </a:p>
      </dgm:t>
    </dgm:pt>
    <dgm:pt modelId="{93E111EF-30AE-440D-A685-FBCC00A8EEB8}" type="parTrans" cxnId="{01DD0400-6227-4947-8F43-4E8EA0133BC1}">
      <dgm:prSet/>
      <dgm:spPr/>
      <dgm:t>
        <a:bodyPr/>
        <a:lstStyle/>
        <a:p>
          <a:endParaRPr lang="en-US"/>
        </a:p>
      </dgm:t>
    </dgm:pt>
    <dgm:pt modelId="{BFC9A447-147A-45C5-885E-DB91D001CB7E}" type="sibTrans" cxnId="{01DD0400-6227-4947-8F43-4E8EA0133BC1}">
      <dgm:prSet/>
      <dgm:spPr/>
      <dgm:t>
        <a:bodyPr/>
        <a:lstStyle/>
        <a:p>
          <a:endParaRPr lang="en-US"/>
        </a:p>
      </dgm:t>
    </dgm:pt>
    <dgm:pt modelId="{148A9305-C55E-4736-AB05-8462D0156263}">
      <dgm:prSet/>
      <dgm:spPr/>
      <dgm:t>
        <a:bodyPr/>
        <a:lstStyle/>
        <a:p>
          <a:r>
            <a:rPr lang="en-GB"/>
            <a:t>Simplification</a:t>
          </a:r>
          <a:endParaRPr lang="en-US"/>
        </a:p>
      </dgm:t>
    </dgm:pt>
    <dgm:pt modelId="{73DEE052-4656-474E-A05F-2A9FDB6F7081}" type="parTrans" cxnId="{E7E2A277-6ADD-4DBF-B0AE-A2ADA2B12C05}">
      <dgm:prSet/>
      <dgm:spPr/>
      <dgm:t>
        <a:bodyPr/>
        <a:lstStyle/>
        <a:p>
          <a:endParaRPr lang="en-US"/>
        </a:p>
      </dgm:t>
    </dgm:pt>
    <dgm:pt modelId="{3C14950D-448A-4D8E-803F-FCB188CEC35B}" type="sibTrans" cxnId="{E7E2A277-6ADD-4DBF-B0AE-A2ADA2B12C05}">
      <dgm:prSet/>
      <dgm:spPr/>
      <dgm:t>
        <a:bodyPr/>
        <a:lstStyle/>
        <a:p>
          <a:endParaRPr lang="en-US"/>
        </a:p>
      </dgm:t>
    </dgm:pt>
    <dgm:pt modelId="{12AC9E51-53F4-46C4-B1E5-427985B9C8B3}">
      <dgm:prSet/>
      <dgm:spPr/>
      <dgm:t>
        <a:bodyPr/>
        <a:lstStyle/>
        <a:p>
          <a:r>
            <a:rPr lang="en-GB"/>
            <a:t>“Single story” narratives</a:t>
          </a:r>
          <a:endParaRPr lang="en-US"/>
        </a:p>
      </dgm:t>
    </dgm:pt>
    <dgm:pt modelId="{C3AC12D5-A59D-4C1C-A36A-F46D1B0AAF90}" type="parTrans" cxnId="{190B3858-6CDE-469D-BE20-EA4490B79FB1}">
      <dgm:prSet/>
      <dgm:spPr/>
      <dgm:t>
        <a:bodyPr/>
        <a:lstStyle/>
        <a:p>
          <a:endParaRPr lang="en-US"/>
        </a:p>
      </dgm:t>
    </dgm:pt>
    <dgm:pt modelId="{87DD1EB4-9B3B-40E6-9712-B1BCAC54A83A}" type="sibTrans" cxnId="{190B3858-6CDE-469D-BE20-EA4490B79FB1}">
      <dgm:prSet/>
      <dgm:spPr/>
      <dgm:t>
        <a:bodyPr/>
        <a:lstStyle/>
        <a:p>
          <a:endParaRPr lang="en-US"/>
        </a:p>
      </dgm:t>
    </dgm:pt>
    <dgm:pt modelId="{4F0E7477-EE19-4B7C-8F1F-262C040CC562}">
      <dgm:prSet/>
      <dgm:spPr/>
      <dgm:t>
        <a:bodyPr/>
        <a:lstStyle/>
        <a:p>
          <a:r>
            <a:rPr lang="en-GB"/>
            <a:t>Aim for:</a:t>
          </a:r>
          <a:endParaRPr lang="en-US"/>
        </a:p>
      </dgm:t>
    </dgm:pt>
    <dgm:pt modelId="{0016E9E3-5596-4640-97DF-CFA9379EE16F}" type="parTrans" cxnId="{0F6EF13F-3FEE-49B7-8BB7-DB75506A7682}">
      <dgm:prSet/>
      <dgm:spPr/>
      <dgm:t>
        <a:bodyPr/>
        <a:lstStyle/>
        <a:p>
          <a:endParaRPr lang="en-US"/>
        </a:p>
      </dgm:t>
    </dgm:pt>
    <dgm:pt modelId="{7307D856-7173-4978-B9A7-375469540427}" type="sibTrans" cxnId="{0F6EF13F-3FEE-49B7-8BB7-DB75506A7682}">
      <dgm:prSet/>
      <dgm:spPr/>
      <dgm:t>
        <a:bodyPr/>
        <a:lstStyle/>
        <a:p>
          <a:endParaRPr lang="en-US"/>
        </a:p>
      </dgm:t>
    </dgm:pt>
    <dgm:pt modelId="{DB4DC1BE-4799-45C1-AAD4-24911E83C6FD}">
      <dgm:prSet/>
      <dgm:spPr/>
      <dgm:t>
        <a:bodyPr/>
        <a:lstStyle/>
        <a:p>
          <a:r>
            <a:rPr lang="en-GB"/>
            <a:t>Complexity</a:t>
          </a:r>
          <a:endParaRPr lang="en-US"/>
        </a:p>
      </dgm:t>
    </dgm:pt>
    <dgm:pt modelId="{49B7431C-6496-4752-8177-492A8F780C99}" type="parTrans" cxnId="{36589DAD-5C3D-4328-A19E-01355E49E305}">
      <dgm:prSet/>
      <dgm:spPr/>
      <dgm:t>
        <a:bodyPr/>
        <a:lstStyle/>
        <a:p>
          <a:endParaRPr lang="en-US"/>
        </a:p>
      </dgm:t>
    </dgm:pt>
    <dgm:pt modelId="{0B0EA2B5-AA0F-4104-A01E-C11A5155DEDC}" type="sibTrans" cxnId="{36589DAD-5C3D-4328-A19E-01355E49E305}">
      <dgm:prSet/>
      <dgm:spPr/>
      <dgm:t>
        <a:bodyPr/>
        <a:lstStyle/>
        <a:p>
          <a:endParaRPr lang="en-US"/>
        </a:p>
      </dgm:t>
    </dgm:pt>
    <dgm:pt modelId="{AEF0E0A7-139D-4764-BE37-DD07B91C70FC}">
      <dgm:prSet/>
      <dgm:spPr/>
      <dgm:t>
        <a:bodyPr/>
        <a:lstStyle/>
        <a:p>
          <a:r>
            <a:rPr lang="en-GB"/>
            <a:t>Diversity</a:t>
          </a:r>
          <a:endParaRPr lang="en-US"/>
        </a:p>
      </dgm:t>
    </dgm:pt>
    <dgm:pt modelId="{A9E4C924-F7CD-4F9A-984A-D960889E440E}" type="parTrans" cxnId="{993CFB07-209A-4033-B34F-BE520C2538C7}">
      <dgm:prSet/>
      <dgm:spPr/>
      <dgm:t>
        <a:bodyPr/>
        <a:lstStyle/>
        <a:p>
          <a:endParaRPr lang="en-US"/>
        </a:p>
      </dgm:t>
    </dgm:pt>
    <dgm:pt modelId="{2792CA38-BEE8-4511-962B-A497B23A451C}" type="sibTrans" cxnId="{993CFB07-209A-4033-B34F-BE520C2538C7}">
      <dgm:prSet/>
      <dgm:spPr/>
      <dgm:t>
        <a:bodyPr/>
        <a:lstStyle/>
        <a:p>
          <a:endParaRPr lang="en-US"/>
        </a:p>
      </dgm:t>
    </dgm:pt>
    <dgm:pt modelId="{0DAA9E3B-C7F0-4A8E-A45C-D5ECF0B1026A}">
      <dgm:prSet/>
      <dgm:spPr/>
      <dgm:t>
        <a:bodyPr/>
        <a:lstStyle/>
        <a:p>
          <a:r>
            <a:rPr lang="en-GB"/>
            <a:t>Agency</a:t>
          </a:r>
          <a:endParaRPr lang="en-US"/>
        </a:p>
      </dgm:t>
    </dgm:pt>
    <dgm:pt modelId="{7D88A3BB-E9FE-49CF-9825-89BF2DEC5E3F}" type="parTrans" cxnId="{0FEBFB60-28F0-4EE0-9858-63AE66D59D35}">
      <dgm:prSet/>
      <dgm:spPr/>
      <dgm:t>
        <a:bodyPr/>
        <a:lstStyle/>
        <a:p>
          <a:endParaRPr lang="en-US"/>
        </a:p>
      </dgm:t>
    </dgm:pt>
    <dgm:pt modelId="{1C8A0294-E511-4B9E-B03B-BF5A71C39320}" type="sibTrans" cxnId="{0FEBFB60-28F0-4EE0-9858-63AE66D59D35}">
      <dgm:prSet/>
      <dgm:spPr/>
      <dgm:t>
        <a:bodyPr/>
        <a:lstStyle/>
        <a:p>
          <a:endParaRPr lang="en-US"/>
        </a:p>
      </dgm:t>
    </dgm:pt>
    <dgm:pt modelId="{51875694-4B62-6D42-94A9-5852ACB30D37}" type="pres">
      <dgm:prSet presAssocID="{D97277DB-9636-4322-A874-A6F0E0D982E4}" presName="Name0" presStyleCnt="0">
        <dgm:presLayoutVars>
          <dgm:dir/>
          <dgm:animLvl val="lvl"/>
          <dgm:resizeHandles val="exact"/>
        </dgm:presLayoutVars>
      </dgm:prSet>
      <dgm:spPr/>
    </dgm:pt>
    <dgm:pt modelId="{814FC5C8-8077-5C44-A8C7-70348FC16036}" type="pres">
      <dgm:prSet presAssocID="{3729B759-802E-42E7-A822-EB491EE3B904}" presName="composite" presStyleCnt="0"/>
      <dgm:spPr/>
    </dgm:pt>
    <dgm:pt modelId="{65B37AB8-545B-C344-8341-EBB3CAAAE459}" type="pres">
      <dgm:prSet presAssocID="{3729B759-802E-42E7-A822-EB491EE3B90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5218C9B-5E43-174C-B9B6-9CC273507E88}" type="pres">
      <dgm:prSet presAssocID="{3729B759-802E-42E7-A822-EB491EE3B904}" presName="desTx" presStyleLbl="alignAccFollowNode1" presStyleIdx="0" presStyleCnt="2">
        <dgm:presLayoutVars>
          <dgm:bulletEnabled val="1"/>
        </dgm:presLayoutVars>
      </dgm:prSet>
      <dgm:spPr/>
    </dgm:pt>
    <dgm:pt modelId="{71943930-91AB-8E45-BAF4-25F804C2484B}" type="pres">
      <dgm:prSet presAssocID="{FC4C2CFC-0C53-4462-B962-7239BE9256BC}" presName="space" presStyleCnt="0"/>
      <dgm:spPr/>
    </dgm:pt>
    <dgm:pt modelId="{25788079-D732-C34B-87FB-EE1B4078CC0A}" type="pres">
      <dgm:prSet presAssocID="{4F0E7477-EE19-4B7C-8F1F-262C040CC562}" presName="composite" presStyleCnt="0"/>
      <dgm:spPr/>
    </dgm:pt>
    <dgm:pt modelId="{CC124960-2378-AA4F-8A36-07C17B0AE5A0}" type="pres">
      <dgm:prSet presAssocID="{4F0E7477-EE19-4B7C-8F1F-262C040CC56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524AD966-BB28-2046-AF04-3F8B89482A55}" type="pres">
      <dgm:prSet presAssocID="{4F0E7477-EE19-4B7C-8F1F-262C040CC56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1DD0400-6227-4947-8F43-4E8EA0133BC1}" srcId="{3729B759-802E-42E7-A822-EB491EE3B904}" destId="{BC355F22-202E-4799-B46F-3CB695AF6B19}" srcOrd="0" destOrd="0" parTransId="{93E111EF-30AE-440D-A685-FBCC00A8EEB8}" sibTransId="{BFC9A447-147A-45C5-885E-DB91D001CB7E}"/>
    <dgm:cxn modelId="{993CFB07-209A-4033-B34F-BE520C2538C7}" srcId="{4F0E7477-EE19-4B7C-8F1F-262C040CC562}" destId="{AEF0E0A7-139D-4764-BE37-DD07B91C70FC}" srcOrd="1" destOrd="0" parTransId="{A9E4C924-F7CD-4F9A-984A-D960889E440E}" sibTransId="{2792CA38-BEE8-4511-962B-A497B23A451C}"/>
    <dgm:cxn modelId="{884E412D-2CFF-FF4E-8CDA-D69F4AEC1632}" type="presOf" srcId="{0DAA9E3B-C7F0-4A8E-A45C-D5ECF0B1026A}" destId="{524AD966-BB28-2046-AF04-3F8B89482A55}" srcOrd="0" destOrd="2" presId="urn:microsoft.com/office/officeart/2005/8/layout/hList1"/>
    <dgm:cxn modelId="{A0CFCA2E-ED54-BC46-BB96-E3C8F0BEACBB}" type="presOf" srcId="{3729B759-802E-42E7-A822-EB491EE3B904}" destId="{65B37AB8-545B-C344-8341-EBB3CAAAE459}" srcOrd="0" destOrd="0" presId="urn:microsoft.com/office/officeart/2005/8/layout/hList1"/>
    <dgm:cxn modelId="{98DC143F-2CAA-1243-BC88-07EFB20CBEA8}" type="presOf" srcId="{DB4DC1BE-4799-45C1-AAD4-24911E83C6FD}" destId="{524AD966-BB28-2046-AF04-3F8B89482A55}" srcOrd="0" destOrd="0" presId="urn:microsoft.com/office/officeart/2005/8/layout/hList1"/>
    <dgm:cxn modelId="{0F6EF13F-3FEE-49B7-8BB7-DB75506A7682}" srcId="{D97277DB-9636-4322-A874-A6F0E0D982E4}" destId="{4F0E7477-EE19-4B7C-8F1F-262C040CC562}" srcOrd="1" destOrd="0" parTransId="{0016E9E3-5596-4640-97DF-CFA9379EE16F}" sibTransId="{7307D856-7173-4978-B9A7-375469540427}"/>
    <dgm:cxn modelId="{190B3858-6CDE-469D-BE20-EA4490B79FB1}" srcId="{3729B759-802E-42E7-A822-EB491EE3B904}" destId="{12AC9E51-53F4-46C4-B1E5-427985B9C8B3}" srcOrd="2" destOrd="0" parTransId="{C3AC12D5-A59D-4C1C-A36A-F46D1B0AAF90}" sibTransId="{87DD1EB4-9B3B-40E6-9712-B1BCAC54A83A}"/>
    <dgm:cxn modelId="{FFCE4958-040D-784C-9CCC-7C3381318569}" type="presOf" srcId="{D97277DB-9636-4322-A874-A6F0E0D982E4}" destId="{51875694-4B62-6D42-94A9-5852ACB30D37}" srcOrd="0" destOrd="0" presId="urn:microsoft.com/office/officeart/2005/8/layout/hList1"/>
    <dgm:cxn modelId="{0FEBFB60-28F0-4EE0-9858-63AE66D59D35}" srcId="{4F0E7477-EE19-4B7C-8F1F-262C040CC562}" destId="{0DAA9E3B-C7F0-4A8E-A45C-D5ECF0B1026A}" srcOrd="2" destOrd="0" parTransId="{7D88A3BB-E9FE-49CF-9825-89BF2DEC5E3F}" sibTransId="{1C8A0294-E511-4B9E-B03B-BF5A71C39320}"/>
    <dgm:cxn modelId="{53FACD69-B052-2340-8687-4B953D11F9AA}" type="presOf" srcId="{148A9305-C55E-4736-AB05-8462D0156263}" destId="{75218C9B-5E43-174C-B9B6-9CC273507E88}" srcOrd="0" destOrd="1" presId="urn:microsoft.com/office/officeart/2005/8/layout/hList1"/>
    <dgm:cxn modelId="{EDCDAC6D-D2AD-9B4E-817C-E063357A9AAF}" type="presOf" srcId="{BC355F22-202E-4799-B46F-3CB695AF6B19}" destId="{75218C9B-5E43-174C-B9B6-9CC273507E88}" srcOrd="0" destOrd="0" presId="urn:microsoft.com/office/officeart/2005/8/layout/hList1"/>
    <dgm:cxn modelId="{E7E2A277-6ADD-4DBF-B0AE-A2ADA2B12C05}" srcId="{3729B759-802E-42E7-A822-EB491EE3B904}" destId="{148A9305-C55E-4736-AB05-8462D0156263}" srcOrd="1" destOrd="0" parTransId="{73DEE052-4656-474E-A05F-2A9FDB6F7081}" sibTransId="{3C14950D-448A-4D8E-803F-FCB188CEC35B}"/>
    <dgm:cxn modelId="{1BC5EFA9-D52E-40D2-936B-D952A077D202}" srcId="{D97277DB-9636-4322-A874-A6F0E0D982E4}" destId="{3729B759-802E-42E7-A822-EB491EE3B904}" srcOrd="0" destOrd="0" parTransId="{3F978EC2-7F2B-44BC-BE5F-6D8553A7F002}" sibTransId="{FC4C2CFC-0C53-4462-B962-7239BE9256BC}"/>
    <dgm:cxn modelId="{687812AA-1D6B-1748-94D9-65E56E2A4406}" type="presOf" srcId="{12AC9E51-53F4-46C4-B1E5-427985B9C8B3}" destId="{75218C9B-5E43-174C-B9B6-9CC273507E88}" srcOrd="0" destOrd="2" presId="urn:microsoft.com/office/officeart/2005/8/layout/hList1"/>
    <dgm:cxn modelId="{36589DAD-5C3D-4328-A19E-01355E49E305}" srcId="{4F0E7477-EE19-4B7C-8F1F-262C040CC562}" destId="{DB4DC1BE-4799-45C1-AAD4-24911E83C6FD}" srcOrd="0" destOrd="0" parTransId="{49B7431C-6496-4752-8177-492A8F780C99}" sibTransId="{0B0EA2B5-AA0F-4104-A01E-C11A5155DEDC}"/>
    <dgm:cxn modelId="{BAD1D7CB-8AF4-7F4B-8F91-0BBADD85B451}" type="presOf" srcId="{4F0E7477-EE19-4B7C-8F1F-262C040CC562}" destId="{CC124960-2378-AA4F-8A36-07C17B0AE5A0}" srcOrd="0" destOrd="0" presId="urn:microsoft.com/office/officeart/2005/8/layout/hList1"/>
    <dgm:cxn modelId="{2B2338E3-40C5-4E43-8848-810552A2D039}" type="presOf" srcId="{AEF0E0A7-139D-4764-BE37-DD07B91C70FC}" destId="{524AD966-BB28-2046-AF04-3F8B89482A55}" srcOrd="0" destOrd="1" presId="urn:microsoft.com/office/officeart/2005/8/layout/hList1"/>
    <dgm:cxn modelId="{4F158F8D-7193-9245-A4D2-C9E73DAA1B08}" type="presParOf" srcId="{51875694-4B62-6D42-94A9-5852ACB30D37}" destId="{814FC5C8-8077-5C44-A8C7-70348FC16036}" srcOrd="0" destOrd="0" presId="urn:microsoft.com/office/officeart/2005/8/layout/hList1"/>
    <dgm:cxn modelId="{85FAF344-D1E7-E94A-9DF9-BFF59B0D1E3B}" type="presParOf" srcId="{814FC5C8-8077-5C44-A8C7-70348FC16036}" destId="{65B37AB8-545B-C344-8341-EBB3CAAAE459}" srcOrd="0" destOrd="0" presId="urn:microsoft.com/office/officeart/2005/8/layout/hList1"/>
    <dgm:cxn modelId="{CE4405FB-5C27-5242-9206-E3F7F1B1F1F0}" type="presParOf" srcId="{814FC5C8-8077-5C44-A8C7-70348FC16036}" destId="{75218C9B-5E43-174C-B9B6-9CC273507E88}" srcOrd="1" destOrd="0" presId="urn:microsoft.com/office/officeart/2005/8/layout/hList1"/>
    <dgm:cxn modelId="{B20C6418-E8AE-7947-8085-24A3AF046B58}" type="presParOf" srcId="{51875694-4B62-6D42-94A9-5852ACB30D37}" destId="{71943930-91AB-8E45-BAF4-25F804C2484B}" srcOrd="1" destOrd="0" presId="urn:microsoft.com/office/officeart/2005/8/layout/hList1"/>
    <dgm:cxn modelId="{C2085FB2-6F16-7241-9353-9C00CBBCB6F3}" type="presParOf" srcId="{51875694-4B62-6D42-94A9-5852ACB30D37}" destId="{25788079-D732-C34B-87FB-EE1B4078CC0A}" srcOrd="2" destOrd="0" presId="urn:microsoft.com/office/officeart/2005/8/layout/hList1"/>
    <dgm:cxn modelId="{D271E6CB-208B-8941-B94F-C133569D9DE5}" type="presParOf" srcId="{25788079-D732-C34B-87FB-EE1B4078CC0A}" destId="{CC124960-2378-AA4F-8A36-07C17B0AE5A0}" srcOrd="0" destOrd="0" presId="urn:microsoft.com/office/officeart/2005/8/layout/hList1"/>
    <dgm:cxn modelId="{AE8FC3BC-5604-4F4C-AE4E-9CACE7F39AE8}" type="presParOf" srcId="{25788079-D732-C34B-87FB-EE1B4078CC0A}" destId="{524AD966-BB28-2046-AF04-3F8B89482A5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427E63-F9EA-4DDA-A5BE-65481797594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9DBF7C-4292-4A4D-8D27-B7A885D0115A}">
      <dgm:prSet/>
      <dgm:spPr/>
      <dgm:t>
        <a:bodyPr/>
        <a:lstStyle/>
        <a:p>
          <a:r>
            <a:rPr lang="en-GB"/>
            <a:t>Why am I creating this?</a:t>
          </a:r>
          <a:endParaRPr lang="en-US"/>
        </a:p>
      </dgm:t>
    </dgm:pt>
    <dgm:pt modelId="{D810CA92-DEB2-4A59-AB35-A95C6898D2D9}" type="parTrans" cxnId="{97F09472-8AE2-4B59-BE0F-DDF812925DB1}">
      <dgm:prSet/>
      <dgm:spPr/>
      <dgm:t>
        <a:bodyPr/>
        <a:lstStyle/>
        <a:p>
          <a:endParaRPr lang="en-US"/>
        </a:p>
      </dgm:t>
    </dgm:pt>
    <dgm:pt modelId="{E00279A8-2197-4F3B-95D5-D5FA5D78B5E2}" type="sibTrans" cxnId="{97F09472-8AE2-4B59-BE0F-DDF812925DB1}">
      <dgm:prSet/>
      <dgm:spPr/>
      <dgm:t>
        <a:bodyPr/>
        <a:lstStyle/>
        <a:p>
          <a:endParaRPr lang="en-US"/>
        </a:p>
      </dgm:t>
    </dgm:pt>
    <dgm:pt modelId="{C48A67EE-3C45-419D-BDE5-AB8BA4FAE216}">
      <dgm:prSet/>
      <dgm:spPr/>
      <dgm:t>
        <a:bodyPr/>
        <a:lstStyle/>
        <a:p>
          <a:r>
            <a:rPr lang="en-GB"/>
            <a:t>For whom?</a:t>
          </a:r>
          <a:endParaRPr lang="en-US"/>
        </a:p>
      </dgm:t>
    </dgm:pt>
    <dgm:pt modelId="{912F6EF2-2E7D-4A3F-9EAE-4A32F77B3190}" type="parTrans" cxnId="{4AB47A57-D806-4C79-80F2-42771561C396}">
      <dgm:prSet/>
      <dgm:spPr/>
      <dgm:t>
        <a:bodyPr/>
        <a:lstStyle/>
        <a:p>
          <a:endParaRPr lang="en-US"/>
        </a:p>
      </dgm:t>
    </dgm:pt>
    <dgm:pt modelId="{477DC761-F115-454B-A99D-339D94C35B0E}" type="sibTrans" cxnId="{4AB47A57-D806-4C79-80F2-42771561C396}">
      <dgm:prSet/>
      <dgm:spPr/>
      <dgm:t>
        <a:bodyPr/>
        <a:lstStyle/>
        <a:p>
          <a:endParaRPr lang="en-US"/>
        </a:p>
      </dgm:t>
    </dgm:pt>
    <dgm:pt modelId="{148143A3-23CB-4700-B553-DBD452B043C6}">
      <dgm:prSet/>
      <dgm:spPr/>
      <dgm:t>
        <a:bodyPr/>
        <a:lstStyle/>
        <a:p>
          <a:r>
            <a:rPr lang="en-GB"/>
            <a:t>On which platform?</a:t>
          </a:r>
          <a:endParaRPr lang="en-US"/>
        </a:p>
      </dgm:t>
    </dgm:pt>
    <dgm:pt modelId="{44FA879C-F579-4682-8425-9FC48387BE08}" type="parTrans" cxnId="{736E8227-EB9C-442C-A24C-C57EA951316B}">
      <dgm:prSet/>
      <dgm:spPr/>
      <dgm:t>
        <a:bodyPr/>
        <a:lstStyle/>
        <a:p>
          <a:endParaRPr lang="en-US"/>
        </a:p>
      </dgm:t>
    </dgm:pt>
    <dgm:pt modelId="{9A8E0B2C-1DD3-41F5-A016-773F7AA948E4}" type="sibTrans" cxnId="{736E8227-EB9C-442C-A24C-C57EA951316B}">
      <dgm:prSet/>
      <dgm:spPr/>
      <dgm:t>
        <a:bodyPr/>
        <a:lstStyle/>
        <a:p>
          <a:endParaRPr lang="en-US"/>
        </a:p>
      </dgm:t>
    </dgm:pt>
    <dgm:pt modelId="{7B197227-1737-46E8-B0F8-4C25551B240E}">
      <dgm:prSet/>
      <dgm:spPr/>
      <dgm:t>
        <a:bodyPr/>
        <a:lstStyle/>
        <a:p>
          <a:r>
            <a:rPr lang="en-GB" dirty="0"/>
            <a:t>What might be the unintended effects?</a:t>
          </a:r>
          <a:endParaRPr lang="en-US" dirty="0"/>
        </a:p>
      </dgm:t>
    </dgm:pt>
    <dgm:pt modelId="{A5818DE3-3D46-457E-B5C6-CE6B263B060E}" type="parTrans" cxnId="{B4E24F68-A6C3-4EBD-83B4-84651046F30E}">
      <dgm:prSet/>
      <dgm:spPr/>
      <dgm:t>
        <a:bodyPr/>
        <a:lstStyle/>
        <a:p>
          <a:endParaRPr lang="en-US"/>
        </a:p>
      </dgm:t>
    </dgm:pt>
    <dgm:pt modelId="{4C357355-1B9F-46A9-9834-ABA22758B373}" type="sibTrans" cxnId="{B4E24F68-A6C3-4EBD-83B4-84651046F30E}">
      <dgm:prSet/>
      <dgm:spPr/>
      <dgm:t>
        <a:bodyPr/>
        <a:lstStyle/>
        <a:p>
          <a:endParaRPr lang="en-US"/>
        </a:p>
      </dgm:t>
    </dgm:pt>
    <dgm:pt modelId="{51848D5A-8D2F-C84F-B5ED-E10D6813D49A}" type="pres">
      <dgm:prSet presAssocID="{84427E63-F9EA-4DDA-A5BE-65481797594A}" presName="vert0" presStyleCnt="0">
        <dgm:presLayoutVars>
          <dgm:dir/>
          <dgm:animOne val="branch"/>
          <dgm:animLvl val="lvl"/>
        </dgm:presLayoutVars>
      </dgm:prSet>
      <dgm:spPr/>
    </dgm:pt>
    <dgm:pt modelId="{FC73B9ED-C2D0-2547-B67B-3BCDDAE86687}" type="pres">
      <dgm:prSet presAssocID="{9B9DBF7C-4292-4A4D-8D27-B7A885D0115A}" presName="thickLine" presStyleLbl="alignNode1" presStyleIdx="0" presStyleCnt="4"/>
      <dgm:spPr/>
    </dgm:pt>
    <dgm:pt modelId="{9F564433-11AF-234F-ADF7-8526C0595D57}" type="pres">
      <dgm:prSet presAssocID="{9B9DBF7C-4292-4A4D-8D27-B7A885D0115A}" presName="horz1" presStyleCnt="0"/>
      <dgm:spPr/>
    </dgm:pt>
    <dgm:pt modelId="{88DB0422-9C3C-DB42-904F-CDB128090513}" type="pres">
      <dgm:prSet presAssocID="{9B9DBF7C-4292-4A4D-8D27-B7A885D0115A}" presName="tx1" presStyleLbl="revTx" presStyleIdx="0" presStyleCnt="4"/>
      <dgm:spPr/>
    </dgm:pt>
    <dgm:pt modelId="{48402BEC-6901-BF44-9A13-AFCF6468FA76}" type="pres">
      <dgm:prSet presAssocID="{9B9DBF7C-4292-4A4D-8D27-B7A885D0115A}" presName="vert1" presStyleCnt="0"/>
      <dgm:spPr/>
    </dgm:pt>
    <dgm:pt modelId="{62E97DBF-57A4-1F45-8B45-A3296F8B2946}" type="pres">
      <dgm:prSet presAssocID="{C48A67EE-3C45-419D-BDE5-AB8BA4FAE216}" presName="thickLine" presStyleLbl="alignNode1" presStyleIdx="1" presStyleCnt="4"/>
      <dgm:spPr/>
    </dgm:pt>
    <dgm:pt modelId="{63D52BDD-AD7F-1648-9128-796AFB6DB0A3}" type="pres">
      <dgm:prSet presAssocID="{C48A67EE-3C45-419D-BDE5-AB8BA4FAE216}" presName="horz1" presStyleCnt="0"/>
      <dgm:spPr/>
    </dgm:pt>
    <dgm:pt modelId="{ED8B7F43-8767-5B4D-A523-BF4DD48E482F}" type="pres">
      <dgm:prSet presAssocID="{C48A67EE-3C45-419D-BDE5-AB8BA4FAE216}" presName="tx1" presStyleLbl="revTx" presStyleIdx="1" presStyleCnt="4"/>
      <dgm:spPr/>
    </dgm:pt>
    <dgm:pt modelId="{4838DEC5-9E0B-5A46-9FC3-F29A6247E5FD}" type="pres">
      <dgm:prSet presAssocID="{C48A67EE-3C45-419D-BDE5-AB8BA4FAE216}" presName="vert1" presStyleCnt="0"/>
      <dgm:spPr/>
    </dgm:pt>
    <dgm:pt modelId="{03A6752F-B5A4-204E-889A-35A74076FCD6}" type="pres">
      <dgm:prSet presAssocID="{148143A3-23CB-4700-B553-DBD452B043C6}" presName="thickLine" presStyleLbl="alignNode1" presStyleIdx="2" presStyleCnt="4"/>
      <dgm:spPr/>
    </dgm:pt>
    <dgm:pt modelId="{E2E294C5-9328-3141-9393-597975C9D5A9}" type="pres">
      <dgm:prSet presAssocID="{148143A3-23CB-4700-B553-DBD452B043C6}" presName="horz1" presStyleCnt="0"/>
      <dgm:spPr/>
    </dgm:pt>
    <dgm:pt modelId="{E1BDC32B-1AB6-4F4A-BF3D-9F860A8F0AC5}" type="pres">
      <dgm:prSet presAssocID="{148143A3-23CB-4700-B553-DBD452B043C6}" presName="tx1" presStyleLbl="revTx" presStyleIdx="2" presStyleCnt="4"/>
      <dgm:spPr/>
    </dgm:pt>
    <dgm:pt modelId="{17AF2C26-A819-D44B-A70C-264C1525B142}" type="pres">
      <dgm:prSet presAssocID="{148143A3-23CB-4700-B553-DBD452B043C6}" presName="vert1" presStyleCnt="0"/>
      <dgm:spPr/>
    </dgm:pt>
    <dgm:pt modelId="{C98125C0-CD45-6F41-B80E-65B31248877E}" type="pres">
      <dgm:prSet presAssocID="{7B197227-1737-46E8-B0F8-4C25551B240E}" presName="thickLine" presStyleLbl="alignNode1" presStyleIdx="3" presStyleCnt="4"/>
      <dgm:spPr/>
    </dgm:pt>
    <dgm:pt modelId="{B5DE90D0-0D57-014B-BA76-42661155BD15}" type="pres">
      <dgm:prSet presAssocID="{7B197227-1737-46E8-B0F8-4C25551B240E}" presName="horz1" presStyleCnt="0"/>
      <dgm:spPr/>
    </dgm:pt>
    <dgm:pt modelId="{FDA582B1-268F-4D49-8264-4FFD14C3B4B9}" type="pres">
      <dgm:prSet presAssocID="{7B197227-1737-46E8-B0F8-4C25551B240E}" presName="tx1" presStyleLbl="revTx" presStyleIdx="3" presStyleCnt="4"/>
      <dgm:spPr/>
    </dgm:pt>
    <dgm:pt modelId="{4EF4365E-45B4-0742-BD20-EC13ED149B15}" type="pres">
      <dgm:prSet presAssocID="{7B197227-1737-46E8-B0F8-4C25551B240E}" presName="vert1" presStyleCnt="0"/>
      <dgm:spPr/>
    </dgm:pt>
  </dgm:ptLst>
  <dgm:cxnLst>
    <dgm:cxn modelId="{B81E711D-F2C9-2047-8F7E-BD619A11D92A}" type="presOf" srcId="{9B9DBF7C-4292-4A4D-8D27-B7A885D0115A}" destId="{88DB0422-9C3C-DB42-904F-CDB128090513}" srcOrd="0" destOrd="0" presId="urn:microsoft.com/office/officeart/2008/layout/LinedList"/>
    <dgm:cxn modelId="{736E8227-EB9C-442C-A24C-C57EA951316B}" srcId="{84427E63-F9EA-4DDA-A5BE-65481797594A}" destId="{148143A3-23CB-4700-B553-DBD452B043C6}" srcOrd="2" destOrd="0" parTransId="{44FA879C-F579-4682-8425-9FC48387BE08}" sibTransId="{9A8E0B2C-1DD3-41F5-A016-773F7AA948E4}"/>
    <dgm:cxn modelId="{E08CAB4E-8CD6-BC47-A395-7B49E167EEB4}" type="presOf" srcId="{148143A3-23CB-4700-B553-DBD452B043C6}" destId="{E1BDC32B-1AB6-4F4A-BF3D-9F860A8F0AC5}" srcOrd="0" destOrd="0" presId="urn:microsoft.com/office/officeart/2008/layout/LinedList"/>
    <dgm:cxn modelId="{4AB47A57-D806-4C79-80F2-42771561C396}" srcId="{84427E63-F9EA-4DDA-A5BE-65481797594A}" destId="{C48A67EE-3C45-419D-BDE5-AB8BA4FAE216}" srcOrd="1" destOrd="0" parTransId="{912F6EF2-2E7D-4A3F-9EAE-4A32F77B3190}" sibTransId="{477DC761-F115-454B-A99D-339D94C35B0E}"/>
    <dgm:cxn modelId="{92B19662-91EB-C343-A833-00919F39E1FB}" type="presOf" srcId="{C48A67EE-3C45-419D-BDE5-AB8BA4FAE216}" destId="{ED8B7F43-8767-5B4D-A523-BF4DD48E482F}" srcOrd="0" destOrd="0" presId="urn:microsoft.com/office/officeart/2008/layout/LinedList"/>
    <dgm:cxn modelId="{B4E24F68-A6C3-4EBD-83B4-84651046F30E}" srcId="{84427E63-F9EA-4DDA-A5BE-65481797594A}" destId="{7B197227-1737-46E8-B0F8-4C25551B240E}" srcOrd="3" destOrd="0" parTransId="{A5818DE3-3D46-457E-B5C6-CE6B263B060E}" sibTransId="{4C357355-1B9F-46A9-9834-ABA22758B373}"/>
    <dgm:cxn modelId="{97F09472-8AE2-4B59-BE0F-DDF812925DB1}" srcId="{84427E63-F9EA-4DDA-A5BE-65481797594A}" destId="{9B9DBF7C-4292-4A4D-8D27-B7A885D0115A}" srcOrd="0" destOrd="0" parTransId="{D810CA92-DEB2-4A59-AB35-A95C6898D2D9}" sibTransId="{E00279A8-2197-4F3B-95D5-D5FA5D78B5E2}"/>
    <dgm:cxn modelId="{B176517C-1B44-0C47-A1DB-BD87A4CA8F4F}" type="presOf" srcId="{7B197227-1737-46E8-B0F8-4C25551B240E}" destId="{FDA582B1-268F-4D49-8264-4FFD14C3B4B9}" srcOrd="0" destOrd="0" presId="urn:microsoft.com/office/officeart/2008/layout/LinedList"/>
    <dgm:cxn modelId="{F3EAB0EF-3BB8-924A-B02C-BC24B3D35B9E}" type="presOf" srcId="{84427E63-F9EA-4DDA-A5BE-65481797594A}" destId="{51848D5A-8D2F-C84F-B5ED-E10D6813D49A}" srcOrd="0" destOrd="0" presId="urn:microsoft.com/office/officeart/2008/layout/LinedList"/>
    <dgm:cxn modelId="{9DBFBAA6-5C36-804D-8912-E96D1C8BCA05}" type="presParOf" srcId="{51848D5A-8D2F-C84F-B5ED-E10D6813D49A}" destId="{FC73B9ED-C2D0-2547-B67B-3BCDDAE86687}" srcOrd="0" destOrd="0" presId="urn:microsoft.com/office/officeart/2008/layout/LinedList"/>
    <dgm:cxn modelId="{82DA0732-C69C-894B-8905-701BD38B224E}" type="presParOf" srcId="{51848D5A-8D2F-C84F-B5ED-E10D6813D49A}" destId="{9F564433-11AF-234F-ADF7-8526C0595D57}" srcOrd="1" destOrd="0" presId="urn:microsoft.com/office/officeart/2008/layout/LinedList"/>
    <dgm:cxn modelId="{46CCBC86-EF6E-504E-8AFB-3A4426D61425}" type="presParOf" srcId="{9F564433-11AF-234F-ADF7-8526C0595D57}" destId="{88DB0422-9C3C-DB42-904F-CDB128090513}" srcOrd="0" destOrd="0" presId="urn:microsoft.com/office/officeart/2008/layout/LinedList"/>
    <dgm:cxn modelId="{E712A210-38D2-824B-975F-4296319FFC08}" type="presParOf" srcId="{9F564433-11AF-234F-ADF7-8526C0595D57}" destId="{48402BEC-6901-BF44-9A13-AFCF6468FA76}" srcOrd="1" destOrd="0" presId="urn:microsoft.com/office/officeart/2008/layout/LinedList"/>
    <dgm:cxn modelId="{71AA1651-CB2C-064E-AB16-C935087D01BC}" type="presParOf" srcId="{51848D5A-8D2F-C84F-B5ED-E10D6813D49A}" destId="{62E97DBF-57A4-1F45-8B45-A3296F8B2946}" srcOrd="2" destOrd="0" presId="urn:microsoft.com/office/officeart/2008/layout/LinedList"/>
    <dgm:cxn modelId="{4F6AB9AE-B8B6-5B4A-B250-CA7DC310F69F}" type="presParOf" srcId="{51848D5A-8D2F-C84F-B5ED-E10D6813D49A}" destId="{63D52BDD-AD7F-1648-9128-796AFB6DB0A3}" srcOrd="3" destOrd="0" presId="urn:microsoft.com/office/officeart/2008/layout/LinedList"/>
    <dgm:cxn modelId="{14F396B9-FB6B-2D48-8218-5769F204036A}" type="presParOf" srcId="{63D52BDD-AD7F-1648-9128-796AFB6DB0A3}" destId="{ED8B7F43-8767-5B4D-A523-BF4DD48E482F}" srcOrd="0" destOrd="0" presId="urn:microsoft.com/office/officeart/2008/layout/LinedList"/>
    <dgm:cxn modelId="{63BD162D-042F-6E4A-8599-422AFE7C680B}" type="presParOf" srcId="{63D52BDD-AD7F-1648-9128-796AFB6DB0A3}" destId="{4838DEC5-9E0B-5A46-9FC3-F29A6247E5FD}" srcOrd="1" destOrd="0" presId="urn:microsoft.com/office/officeart/2008/layout/LinedList"/>
    <dgm:cxn modelId="{AE8789C7-37A5-AB41-8525-4CCDB9688030}" type="presParOf" srcId="{51848D5A-8D2F-C84F-B5ED-E10D6813D49A}" destId="{03A6752F-B5A4-204E-889A-35A74076FCD6}" srcOrd="4" destOrd="0" presId="urn:microsoft.com/office/officeart/2008/layout/LinedList"/>
    <dgm:cxn modelId="{B477CF76-8429-DC40-BF95-2E7C681F0FD7}" type="presParOf" srcId="{51848D5A-8D2F-C84F-B5ED-E10D6813D49A}" destId="{E2E294C5-9328-3141-9393-597975C9D5A9}" srcOrd="5" destOrd="0" presId="urn:microsoft.com/office/officeart/2008/layout/LinedList"/>
    <dgm:cxn modelId="{D70BDA70-3DC6-0C45-8514-121361EA5A29}" type="presParOf" srcId="{E2E294C5-9328-3141-9393-597975C9D5A9}" destId="{E1BDC32B-1AB6-4F4A-BF3D-9F860A8F0AC5}" srcOrd="0" destOrd="0" presId="urn:microsoft.com/office/officeart/2008/layout/LinedList"/>
    <dgm:cxn modelId="{7FB55D7B-E194-B243-B614-ABE7736ABDAB}" type="presParOf" srcId="{E2E294C5-9328-3141-9393-597975C9D5A9}" destId="{17AF2C26-A819-D44B-A70C-264C1525B142}" srcOrd="1" destOrd="0" presId="urn:microsoft.com/office/officeart/2008/layout/LinedList"/>
    <dgm:cxn modelId="{CA5C2855-D5ED-DE4B-B7F5-6A632B578041}" type="presParOf" srcId="{51848D5A-8D2F-C84F-B5ED-E10D6813D49A}" destId="{C98125C0-CD45-6F41-B80E-65B31248877E}" srcOrd="6" destOrd="0" presId="urn:microsoft.com/office/officeart/2008/layout/LinedList"/>
    <dgm:cxn modelId="{0CA2CB80-A5EC-474B-9E23-6A9221A1CB19}" type="presParOf" srcId="{51848D5A-8D2F-C84F-B5ED-E10D6813D49A}" destId="{B5DE90D0-0D57-014B-BA76-42661155BD15}" srcOrd="7" destOrd="0" presId="urn:microsoft.com/office/officeart/2008/layout/LinedList"/>
    <dgm:cxn modelId="{4DC19B3F-6943-C144-A1CA-1FF4D5E4F00D}" type="presParOf" srcId="{B5DE90D0-0D57-014B-BA76-42661155BD15}" destId="{FDA582B1-268F-4D49-8264-4FFD14C3B4B9}" srcOrd="0" destOrd="0" presId="urn:microsoft.com/office/officeart/2008/layout/LinedList"/>
    <dgm:cxn modelId="{92745471-1EBA-C948-908C-B34CC3094CDF}" type="presParOf" srcId="{B5DE90D0-0D57-014B-BA76-42661155BD15}" destId="{4EF4365E-45B4-0742-BD20-EC13ED149B1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5D2A01-5BB1-4C95-8845-F87A622BF37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6479EC5-E424-400D-B9FC-B99E6434C158}">
      <dgm:prSet/>
      <dgm:spPr/>
      <dgm:t>
        <a:bodyPr/>
        <a:lstStyle/>
        <a:p>
          <a:r>
            <a:rPr lang="en-GB"/>
            <a:t>Representation of others</a:t>
          </a:r>
          <a:endParaRPr lang="en-US"/>
        </a:p>
      </dgm:t>
    </dgm:pt>
    <dgm:pt modelId="{4C791B5C-DA00-4EA1-A4A1-8F84AC68B203}" type="parTrans" cxnId="{33AA4ED1-E55D-4F23-8A5C-9BFCB8CBB067}">
      <dgm:prSet/>
      <dgm:spPr/>
      <dgm:t>
        <a:bodyPr/>
        <a:lstStyle/>
        <a:p>
          <a:endParaRPr lang="en-US"/>
        </a:p>
      </dgm:t>
    </dgm:pt>
    <dgm:pt modelId="{C6CA4092-1AFE-4DE8-8340-DE7FF5F45B8B}" type="sibTrans" cxnId="{33AA4ED1-E55D-4F23-8A5C-9BFCB8CBB067}">
      <dgm:prSet/>
      <dgm:spPr/>
      <dgm:t>
        <a:bodyPr/>
        <a:lstStyle/>
        <a:p>
          <a:endParaRPr lang="en-US"/>
        </a:p>
      </dgm:t>
    </dgm:pt>
    <dgm:pt modelId="{C64419B5-899B-440E-A99D-FF5790F4D5E7}">
      <dgm:prSet/>
      <dgm:spPr/>
      <dgm:t>
        <a:bodyPr/>
        <a:lstStyle/>
        <a:p>
          <a:r>
            <a:rPr lang="en-GB"/>
            <a:t>Consent and privacy</a:t>
          </a:r>
          <a:endParaRPr lang="en-US"/>
        </a:p>
      </dgm:t>
    </dgm:pt>
    <dgm:pt modelId="{5DFE99DF-BAAB-4AB9-8DAD-FBD47D7FDE13}" type="parTrans" cxnId="{D1126B10-618A-4D77-AEA5-AE576DAF76C1}">
      <dgm:prSet/>
      <dgm:spPr/>
      <dgm:t>
        <a:bodyPr/>
        <a:lstStyle/>
        <a:p>
          <a:endParaRPr lang="en-US"/>
        </a:p>
      </dgm:t>
    </dgm:pt>
    <dgm:pt modelId="{A9511AB6-398A-464D-968B-E6E4B6207947}" type="sibTrans" cxnId="{D1126B10-618A-4D77-AEA5-AE576DAF76C1}">
      <dgm:prSet/>
      <dgm:spPr/>
      <dgm:t>
        <a:bodyPr/>
        <a:lstStyle/>
        <a:p>
          <a:endParaRPr lang="en-US"/>
        </a:p>
      </dgm:t>
    </dgm:pt>
    <dgm:pt modelId="{392BD822-58EC-4B40-8D97-3BD736579852}">
      <dgm:prSet/>
      <dgm:spPr/>
      <dgm:t>
        <a:bodyPr/>
        <a:lstStyle/>
        <a:p>
          <a:r>
            <a:rPr lang="en-GB"/>
            <a:t>Accuracy (staying way from misinformation)</a:t>
          </a:r>
          <a:endParaRPr lang="en-US"/>
        </a:p>
      </dgm:t>
    </dgm:pt>
    <dgm:pt modelId="{09461FFB-12AD-4083-ABFA-099B86C6F0B5}" type="parTrans" cxnId="{6281E7B9-1EA2-494F-BE41-E4BCEB7F7A99}">
      <dgm:prSet/>
      <dgm:spPr/>
      <dgm:t>
        <a:bodyPr/>
        <a:lstStyle/>
        <a:p>
          <a:endParaRPr lang="en-US"/>
        </a:p>
      </dgm:t>
    </dgm:pt>
    <dgm:pt modelId="{D02A5F8E-6D32-4153-BCAA-83F38BB097B9}" type="sibTrans" cxnId="{6281E7B9-1EA2-494F-BE41-E4BCEB7F7A99}">
      <dgm:prSet/>
      <dgm:spPr/>
      <dgm:t>
        <a:bodyPr/>
        <a:lstStyle/>
        <a:p>
          <a:endParaRPr lang="en-US"/>
        </a:p>
      </dgm:t>
    </dgm:pt>
    <dgm:pt modelId="{F870AD7A-1D81-42AB-AE75-FAB150ECC398}">
      <dgm:prSet/>
      <dgm:spPr/>
      <dgm:t>
        <a:bodyPr/>
        <a:lstStyle/>
        <a:p>
          <a:r>
            <a:rPr lang="en-GB"/>
            <a:t>Cultural sensitivity</a:t>
          </a:r>
          <a:endParaRPr lang="en-US"/>
        </a:p>
      </dgm:t>
    </dgm:pt>
    <dgm:pt modelId="{51D70002-B79D-4B49-93E4-96DDBF9F4324}" type="parTrans" cxnId="{11C95312-D88F-4C6B-8554-C000C65BB98D}">
      <dgm:prSet/>
      <dgm:spPr/>
      <dgm:t>
        <a:bodyPr/>
        <a:lstStyle/>
        <a:p>
          <a:endParaRPr lang="en-US"/>
        </a:p>
      </dgm:t>
    </dgm:pt>
    <dgm:pt modelId="{2DA75E1C-9185-4EF4-A3A0-1AA1B304DD6C}" type="sibTrans" cxnId="{11C95312-D88F-4C6B-8554-C000C65BB98D}">
      <dgm:prSet/>
      <dgm:spPr/>
      <dgm:t>
        <a:bodyPr/>
        <a:lstStyle/>
        <a:p>
          <a:endParaRPr lang="en-US"/>
        </a:p>
      </dgm:t>
    </dgm:pt>
    <dgm:pt modelId="{41D75CED-1F11-436F-B175-22627D38D94F}">
      <dgm:prSet/>
      <dgm:spPr/>
      <dgm:t>
        <a:bodyPr/>
        <a:lstStyle/>
        <a:p>
          <a:r>
            <a:rPr lang="en-GB"/>
            <a:t>Attribution  (avoiding plagiarism)</a:t>
          </a:r>
          <a:endParaRPr lang="en-US"/>
        </a:p>
      </dgm:t>
    </dgm:pt>
    <dgm:pt modelId="{8B48EBA2-3413-41AE-BAAD-1711B2A0C901}" type="parTrans" cxnId="{3BDC380D-CCD8-4A7C-B28A-8781C7D47C0A}">
      <dgm:prSet/>
      <dgm:spPr/>
      <dgm:t>
        <a:bodyPr/>
        <a:lstStyle/>
        <a:p>
          <a:endParaRPr lang="en-US"/>
        </a:p>
      </dgm:t>
    </dgm:pt>
    <dgm:pt modelId="{1B28E837-D2BF-48FC-9914-36BEA001721E}" type="sibTrans" cxnId="{3BDC380D-CCD8-4A7C-B28A-8781C7D47C0A}">
      <dgm:prSet/>
      <dgm:spPr/>
      <dgm:t>
        <a:bodyPr/>
        <a:lstStyle/>
        <a:p>
          <a:endParaRPr lang="en-US"/>
        </a:p>
      </dgm:t>
    </dgm:pt>
    <dgm:pt modelId="{07EF4852-8253-4543-85FD-5FE138FD8A94}" type="pres">
      <dgm:prSet presAssocID="{375D2A01-5BB1-4C95-8845-F87A622BF375}" presName="vert0" presStyleCnt="0">
        <dgm:presLayoutVars>
          <dgm:dir/>
          <dgm:animOne val="branch"/>
          <dgm:animLvl val="lvl"/>
        </dgm:presLayoutVars>
      </dgm:prSet>
      <dgm:spPr/>
    </dgm:pt>
    <dgm:pt modelId="{9184BC0E-D9D5-FA49-B15F-18344CEDB393}" type="pres">
      <dgm:prSet presAssocID="{06479EC5-E424-400D-B9FC-B99E6434C158}" presName="thickLine" presStyleLbl="alignNode1" presStyleIdx="0" presStyleCnt="5"/>
      <dgm:spPr/>
    </dgm:pt>
    <dgm:pt modelId="{A7BD2D5C-DF42-4C42-ADC4-F00FB947ACE2}" type="pres">
      <dgm:prSet presAssocID="{06479EC5-E424-400D-B9FC-B99E6434C158}" presName="horz1" presStyleCnt="0"/>
      <dgm:spPr/>
    </dgm:pt>
    <dgm:pt modelId="{420336AF-48E1-F145-B192-66B35F620CB9}" type="pres">
      <dgm:prSet presAssocID="{06479EC5-E424-400D-B9FC-B99E6434C158}" presName="tx1" presStyleLbl="revTx" presStyleIdx="0" presStyleCnt="5"/>
      <dgm:spPr/>
    </dgm:pt>
    <dgm:pt modelId="{8A747EF5-B4B9-574E-85C0-F86B8EEB5127}" type="pres">
      <dgm:prSet presAssocID="{06479EC5-E424-400D-B9FC-B99E6434C158}" presName="vert1" presStyleCnt="0"/>
      <dgm:spPr/>
    </dgm:pt>
    <dgm:pt modelId="{66E8F022-A947-4746-A08D-33D6EDE1F0C4}" type="pres">
      <dgm:prSet presAssocID="{C64419B5-899B-440E-A99D-FF5790F4D5E7}" presName="thickLine" presStyleLbl="alignNode1" presStyleIdx="1" presStyleCnt="5"/>
      <dgm:spPr/>
    </dgm:pt>
    <dgm:pt modelId="{3A0C65C8-6EB0-B941-8185-CBB11119BAE9}" type="pres">
      <dgm:prSet presAssocID="{C64419B5-899B-440E-A99D-FF5790F4D5E7}" presName="horz1" presStyleCnt="0"/>
      <dgm:spPr/>
    </dgm:pt>
    <dgm:pt modelId="{ECF8D975-F240-6340-868C-ADD0B9F3DBB2}" type="pres">
      <dgm:prSet presAssocID="{C64419B5-899B-440E-A99D-FF5790F4D5E7}" presName="tx1" presStyleLbl="revTx" presStyleIdx="1" presStyleCnt="5"/>
      <dgm:spPr/>
    </dgm:pt>
    <dgm:pt modelId="{AB5660CC-128C-F646-8A9D-D19D55A99225}" type="pres">
      <dgm:prSet presAssocID="{C64419B5-899B-440E-A99D-FF5790F4D5E7}" presName="vert1" presStyleCnt="0"/>
      <dgm:spPr/>
    </dgm:pt>
    <dgm:pt modelId="{BFE832CC-C4EF-7047-8632-94ED1083EC5A}" type="pres">
      <dgm:prSet presAssocID="{392BD822-58EC-4B40-8D97-3BD736579852}" presName="thickLine" presStyleLbl="alignNode1" presStyleIdx="2" presStyleCnt="5"/>
      <dgm:spPr/>
    </dgm:pt>
    <dgm:pt modelId="{0BACE6BD-B856-AF43-8ABC-672DA8065A16}" type="pres">
      <dgm:prSet presAssocID="{392BD822-58EC-4B40-8D97-3BD736579852}" presName="horz1" presStyleCnt="0"/>
      <dgm:spPr/>
    </dgm:pt>
    <dgm:pt modelId="{E6441F6E-6017-444E-A14E-1A60876033C7}" type="pres">
      <dgm:prSet presAssocID="{392BD822-58EC-4B40-8D97-3BD736579852}" presName="tx1" presStyleLbl="revTx" presStyleIdx="2" presStyleCnt="5"/>
      <dgm:spPr/>
    </dgm:pt>
    <dgm:pt modelId="{2D2C91BD-CD97-6C49-8D5C-DAB0EF8C82FF}" type="pres">
      <dgm:prSet presAssocID="{392BD822-58EC-4B40-8D97-3BD736579852}" presName="vert1" presStyleCnt="0"/>
      <dgm:spPr/>
    </dgm:pt>
    <dgm:pt modelId="{96453E75-3565-1A44-B043-20166E854561}" type="pres">
      <dgm:prSet presAssocID="{F870AD7A-1D81-42AB-AE75-FAB150ECC398}" presName="thickLine" presStyleLbl="alignNode1" presStyleIdx="3" presStyleCnt="5"/>
      <dgm:spPr/>
    </dgm:pt>
    <dgm:pt modelId="{53406E58-5AC1-274F-8545-81DCB3B9518A}" type="pres">
      <dgm:prSet presAssocID="{F870AD7A-1D81-42AB-AE75-FAB150ECC398}" presName="horz1" presStyleCnt="0"/>
      <dgm:spPr/>
    </dgm:pt>
    <dgm:pt modelId="{D851C094-EA65-0D4F-8695-18C4872F24EC}" type="pres">
      <dgm:prSet presAssocID="{F870AD7A-1D81-42AB-AE75-FAB150ECC398}" presName="tx1" presStyleLbl="revTx" presStyleIdx="3" presStyleCnt="5"/>
      <dgm:spPr/>
    </dgm:pt>
    <dgm:pt modelId="{AE5F4BF3-76F8-CC42-8E87-B4EEE26349FC}" type="pres">
      <dgm:prSet presAssocID="{F870AD7A-1D81-42AB-AE75-FAB150ECC398}" presName="vert1" presStyleCnt="0"/>
      <dgm:spPr/>
    </dgm:pt>
    <dgm:pt modelId="{AF2F857D-3756-BB4D-9086-71D18CD9D4B4}" type="pres">
      <dgm:prSet presAssocID="{41D75CED-1F11-436F-B175-22627D38D94F}" presName="thickLine" presStyleLbl="alignNode1" presStyleIdx="4" presStyleCnt="5"/>
      <dgm:spPr/>
    </dgm:pt>
    <dgm:pt modelId="{E2EAF8E2-9827-1247-AF6A-1CE885567157}" type="pres">
      <dgm:prSet presAssocID="{41D75CED-1F11-436F-B175-22627D38D94F}" presName="horz1" presStyleCnt="0"/>
      <dgm:spPr/>
    </dgm:pt>
    <dgm:pt modelId="{C0DF1537-D4D7-A44F-AB5A-EE0ADB49FBFE}" type="pres">
      <dgm:prSet presAssocID="{41D75CED-1F11-436F-B175-22627D38D94F}" presName="tx1" presStyleLbl="revTx" presStyleIdx="4" presStyleCnt="5"/>
      <dgm:spPr/>
    </dgm:pt>
    <dgm:pt modelId="{33777748-222A-194B-A0DE-8AA0E2ADF5A1}" type="pres">
      <dgm:prSet presAssocID="{41D75CED-1F11-436F-B175-22627D38D94F}" presName="vert1" presStyleCnt="0"/>
      <dgm:spPr/>
    </dgm:pt>
  </dgm:ptLst>
  <dgm:cxnLst>
    <dgm:cxn modelId="{3BDC380D-CCD8-4A7C-B28A-8781C7D47C0A}" srcId="{375D2A01-5BB1-4C95-8845-F87A622BF375}" destId="{41D75CED-1F11-436F-B175-22627D38D94F}" srcOrd="4" destOrd="0" parTransId="{8B48EBA2-3413-41AE-BAAD-1711B2A0C901}" sibTransId="{1B28E837-D2BF-48FC-9914-36BEA001721E}"/>
    <dgm:cxn modelId="{D1126B10-618A-4D77-AEA5-AE576DAF76C1}" srcId="{375D2A01-5BB1-4C95-8845-F87A622BF375}" destId="{C64419B5-899B-440E-A99D-FF5790F4D5E7}" srcOrd="1" destOrd="0" parTransId="{5DFE99DF-BAAB-4AB9-8DAD-FBD47D7FDE13}" sibTransId="{A9511AB6-398A-464D-968B-E6E4B6207947}"/>
    <dgm:cxn modelId="{11C95312-D88F-4C6B-8554-C000C65BB98D}" srcId="{375D2A01-5BB1-4C95-8845-F87A622BF375}" destId="{F870AD7A-1D81-42AB-AE75-FAB150ECC398}" srcOrd="3" destOrd="0" parTransId="{51D70002-B79D-4B49-93E4-96DDBF9F4324}" sibTransId="{2DA75E1C-9185-4EF4-A3A0-1AA1B304DD6C}"/>
    <dgm:cxn modelId="{7C48191E-9BD3-E646-B104-E5F1628484D4}" type="presOf" srcId="{392BD822-58EC-4B40-8D97-3BD736579852}" destId="{E6441F6E-6017-444E-A14E-1A60876033C7}" srcOrd="0" destOrd="0" presId="urn:microsoft.com/office/officeart/2008/layout/LinedList"/>
    <dgm:cxn modelId="{64703B24-D711-C046-8FC0-E6964FAF0D3B}" type="presOf" srcId="{F870AD7A-1D81-42AB-AE75-FAB150ECC398}" destId="{D851C094-EA65-0D4F-8695-18C4872F24EC}" srcOrd="0" destOrd="0" presId="urn:microsoft.com/office/officeart/2008/layout/LinedList"/>
    <dgm:cxn modelId="{30BEBD4B-761A-CC4B-A3B4-FB71E2102C2C}" type="presOf" srcId="{375D2A01-5BB1-4C95-8845-F87A622BF375}" destId="{07EF4852-8253-4543-85FD-5FE138FD8A94}" srcOrd="0" destOrd="0" presId="urn:microsoft.com/office/officeart/2008/layout/LinedList"/>
    <dgm:cxn modelId="{F43A505C-E84C-A849-8719-025AFD26E108}" type="presOf" srcId="{06479EC5-E424-400D-B9FC-B99E6434C158}" destId="{420336AF-48E1-F145-B192-66B35F620CB9}" srcOrd="0" destOrd="0" presId="urn:microsoft.com/office/officeart/2008/layout/LinedList"/>
    <dgm:cxn modelId="{6281E7B9-1EA2-494F-BE41-E4BCEB7F7A99}" srcId="{375D2A01-5BB1-4C95-8845-F87A622BF375}" destId="{392BD822-58EC-4B40-8D97-3BD736579852}" srcOrd="2" destOrd="0" parTransId="{09461FFB-12AD-4083-ABFA-099B86C6F0B5}" sibTransId="{D02A5F8E-6D32-4153-BCAA-83F38BB097B9}"/>
    <dgm:cxn modelId="{33AA4ED1-E55D-4F23-8A5C-9BFCB8CBB067}" srcId="{375D2A01-5BB1-4C95-8845-F87A622BF375}" destId="{06479EC5-E424-400D-B9FC-B99E6434C158}" srcOrd="0" destOrd="0" parTransId="{4C791B5C-DA00-4EA1-A4A1-8F84AC68B203}" sibTransId="{C6CA4092-1AFE-4DE8-8340-DE7FF5F45B8B}"/>
    <dgm:cxn modelId="{F0EBE3D4-5E43-1F4F-85AB-F1F45111EFF6}" type="presOf" srcId="{41D75CED-1F11-436F-B175-22627D38D94F}" destId="{C0DF1537-D4D7-A44F-AB5A-EE0ADB49FBFE}" srcOrd="0" destOrd="0" presId="urn:microsoft.com/office/officeart/2008/layout/LinedList"/>
    <dgm:cxn modelId="{EF155EE8-92A4-F14D-8390-0C7A58D8ABD5}" type="presOf" srcId="{C64419B5-899B-440E-A99D-FF5790F4D5E7}" destId="{ECF8D975-F240-6340-868C-ADD0B9F3DBB2}" srcOrd="0" destOrd="0" presId="urn:microsoft.com/office/officeart/2008/layout/LinedList"/>
    <dgm:cxn modelId="{1620A655-4A5E-3949-A8B3-CC80802D8EAD}" type="presParOf" srcId="{07EF4852-8253-4543-85FD-5FE138FD8A94}" destId="{9184BC0E-D9D5-FA49-B15F-18344CEDB393}" srcOrd="0" destOrd="0" presId="urn:microsoft.com/office/officeart/2008/layout/LinedList"/>
    <dgm:cxn modelId="{A3E6573B-20D2-4A4A-AC26-B8C663FAEDB1}" type="presParOf" srcId="{07EF4852-8253-4543-85FD-5FE138FD8A94}" destId="{A7BD2D5C-DF42-4C42-ADC4-F00FB947ACE2}" srcOrd="1" destOrd="0" presId="urn:microsoft.com/office/officeart/2008/layout/LinedList"/>
    <dgm:cxn modelId="{2E1D631E-0179-FC46-BDAE-C8A53D539EA1}" type="presParOf" srcId="{A7BD2D5C-DF42-4C42-ADC4-F00FB947ACE2}" destId="{420336AF-48E1-F145-B192-66B35F620CB9}" srcOrd="0" destOrd="0" presId="urn:microsoft.com/office/officeart/2008/layout/LinedList"/>
    <dgm:cxn modelId="{E42C7B34-B119-294B-A967-1EE49A9FF183}" type="presParOf" srcId="{A7BD2D5C-DF42-4C42-ADC4-F00FB947ACE2}" destId="{8A747EF5-B4B9-574E-85C0-F86B8EEB5127}" srcOrd="1" destOrd="0" presId="urn:microsoft.com/office/officeart/2008/layout/LinedList"/>
    <dgm:cxn modelId="{8D43096B-D5BF-7345-A9FE-4089B2F5A454}" type="presParOf" srcId="{07EF4852-8253-4543-85FD-5FE138FD8A94}" destId="{66E8F022-A947-4746-A08D-33D6EDE1F0C4}" srcOrd="2" destOrd="0" presId="urn:microsoft.com/office/officeart/2008/layout/LinedList"/>
    <dgm:cxn modelId="{B06A38D5-1E8D-874F-8BF8-4407EB05A75C}" type="presParOf" srcId="{07EF4852-8253-4543-85FD-5FE138FD8A94}" destId="{3A0C65C8-6EB0-B941-8185-CBB11119BAE9}" srcOrd="3" destOrd="0" presId="urn:microsoft.com/office/officeart/2008/layout/LinedList"/>
    <dgm:cxn modelId="{8C2220FF-A2CE-0C41-95E6-E98CB741A543}" type="presParOf" srcId="{3A0C65C8-6EB0-B941-8185-CBB11119BAE9}" destId="{ECF8D975-F240-6340-868C-ADD0B9F3DBB2}" srcOrd="0" destOrd="0" presId="urn:microsoft.com/office/officeart/2008/layout/LinedList"/>
    <dgm:cxn modelId="{888CC12F-A01C-DE47-B9FD-CB581A23487D}" type="presParOf" srcId="{3A0C65C8-6EB0-B941-8185-CBB11119BAE9}" destId="{AB5660CC-128C-F646-8A9D-D19D55A99225}" srcOrd="1" destOrd="0" presId="urn:microsoft.com/office/officeart/2008/layout/LinedList"/>
    <dgm:cxn modelId="{40AA6BC6-6933-2C4E-949F-451A34ADBD21}" type="presParOf" srcId="{07EF4852-8253-4543-85FD-5FE138FD8A94}" destId="{BFE832CC-C4EF-7047-8632-94ED1083EC5A}" srcOrd="4" destOrd="0" presId="urn:microsoft.com/office/officeart/2008/layout/LinedList"/>
    <dgm:cxn modelId="{5F9E008F-FBD2-FF4A-93D7-41C3D8EBB51A}" type="presParOf" srcId="{07EF4852-8253-4543-85FD-5FE138FD8A94}" destId="{0BACE6BD-B856-AF43-8ABC-672DA8065A16}" srcOrd="5" destOrd="0" presId="urn:microsoft.com/office/officeart/2008/layout/LinedList"/>
    <dgm:cxn modelId="{D2EA17A4-2FF9-0B44-A1F6-C5595C7CDA3B}" type="presParOf" srcId="{0BACE6BD-B856-AF43-8ABC-672DA8065A16}" destId="{E6441F6E-6017-444E-A14E-1A60876033C7}" srcOrd="0" destOrd="0" presId="urn:microsoft.com/office/officeart/2008/layout/LinedList"/>
    <dgm:cxn modelId="{959674E5-B5D8-974B-993E-679F1A682E14}" type="presParOf" srcId="{0BACE6BD-B856-AF43-8ABC-672DA8065A16}" destId="{2D2C91BD-CD97-6C49-8D5C-DAB0EF8C82FF}" srcOrd="1" destOrd="0" presId="urn:microsoft.com/office/officeart/2008/layout/LinedList"/>
    <dgm:cxn modelId="{B1A82A9D-4032-3644-9AAC-49C61BEE27B6}" type="presParOf" srcId="{07EF4852-8253-4543-85FD-5FE138FD8A94}" destId="{96453E75-3565-1A44-B043-20166E854561}" srcOrd="6" destOrd="0" presId="urn:microsoft.com/office/officeart/2008/layout/LinedList"/>
    <dgm:cxn modelId="{DBDD8CD5-2AA8-514E-993A-4E656A4AD59F}" type="presParOf" srcId="{07EF4852-8253-4543-85FD-5FE138FD8A94}" destId="{53406E58-5AC1-274F-8545-81DCB3B9518A}" srcOrd="7" destOrd="0" presId="urn:microsoft.com/office/officeart/2008/layout/LinedList"/>
    <dgm:cxn modelId="{687B464D-EAE5-D941-B25E-96283F181A7D}" type="presParOf" srcId="{53406E58-5AC1-274F-8545-81DCB3B9518A}" destId="{D851C094-EA65-0D4F-8695-18C4872F24EC}" srcOrd="0" destOrd="0" presId="urn:microsoft.com/office/officeart/2008/layout/LinedList"/>
    <dgm:cxn modelId="{E2C4DB8C-23B1-504F-ADCC-07ECC59F9D12}" type="presParOf" srcId="{53406E58-5AC1-274F-8545-81DCB3B9518A}" destId="{AE5F4BF3-76F8-CC42-8E87-B4EEE26349FC}" srcOrd="1" destOrd="0" presId="urn:microsoft.com/office/officeart/2008/layout/LinedList"/>
    <dgm:cxn modelId="{ACD74CC5-60D1-7C44-BEA3-3621737B21E1}" type="presParOf" srcId="{07EF4852-8253-4543-85FD-5FE138FD8A94}" destId="{AF2F857D-3756-BB4D-9086-71D18CD9D4B4}" srcOrd="8" destOrd="0" presId="urn:microsoft.com/office/officeart/2008/layout/LinedList"/>
    <dgm:cxn modelId="{8D657A7A-7FDE-A04C-87C1-0F9F2FC9D997}" type="presParOf" srcId="{07EF4852-8253-4543-85FD-5FE138FD8A94}" destId="{E2EAF8E2-9827-1247-AF6A-1CE885567157}" srcOrd="9" destOrd="0" presId="urn:microsoft.com/office/officeart/2008/layout/LinedList"/>
    <dgm:cxn modelId="{A397F5EE-EF43-A742-9DF6-6EE74A830EF3}" type="presParOf" srcId="{E2EAF8E2-9827-1247-AF6A-1CE885567157}" destId="{C0DF1537-D4D7-A44F-AB5A-EE0ADB49FBFE}" srcOrd="0" destOrd="0" presId="urn:microsoft.com/office/officeart/2008/layout/LinedList"/>
    <dgm:cxn modelId="{AC31D331-7AC0-7640-8AAC-DF02096018C5}" type="presParOf" srcId="{E2EAF8E2-9827-1247-AF6A-1CE885567157}" destId="{33777748-222A-194B-A0DE-8AA0E2ADF5A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778C84A-47C7-4EE5-8CC4-C32497C2DAF2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794E67B-E195-411E-9454-4A4806AD352E}">
      <dgm:prSet/>
      <dgm:spPr/>
      <dgm:t>
        <a:bodyPr/>
        <a:lstStyle/>
        <a:p>
          <a:r>
            <a:rPr lang="en-GB"/>
            <a:t>Clear purpose &amp; message</a:t>
          </a:r>
          <a:endParaRPr lang="en-US"/>
        </a:p>
      </dgm:t>
    </dgm:pt>
    <dgm:pt modelId="{2E31CA9E-0508-4107-8025-9574341A0940}" type="parTrans" cxnId="{88129CD9-880E-403A-83D1-134253A65B4E}">
      <dgm:prSet/>
      <dgm:spPr/>
      <dgm:t>
        <a:bodyPr/>
        <a:lstStyle/>
        <a:p>
          <a:endParaRPr lang="en-US"/>
        </a:p>
      </dgm:t>
    </dgm:pt>
    <dgm:pt modelId="{0803E534-B325-4619-9487-D5C8B7027979}" type="sibTrans" cxnId="{88129CD9-880E-403A-83D1-134253A65B4E}">
      <dgm:prSet/>
      <dgm:spPr/>
      <dgm:t>
        <a:bodyPr/>
        <a:lstStyle/>
        <a:p>
          <a:endParaRPr lang="en-US"/>
        </a:p>
      </dgm:t>
    </dgm:pt>
    <dgm:pt modelId="{F7AC69A4-2C11-4552-A3F1-3E7A5539D76F}">
      <dgm:prSet/>
      <dgm:spPr/>
      <dgm:t>
        <a:bodyPr/>
        <a:lstStyle/>
        <a:p>
          <a:r>
            <a:rPr lang="en-GB"/>
            <a:t>Strong opening </a:t>
          </a:r>
          <a:endParaRPr lang="en-US"/>
        </a:p>
      </dgm:t>
    </dgm:pt>
    <dgm:pt modelId="{92FE87F7-B4C5-4CDF-A258-EB6BAF40F8DA}" type="parTrans" cxnId="{0C8CD813-45BE-4EC9-B14F-EF13EF6FE97B}">
      <dgm:prSet/>
      <dgm:spPr/>
      <dgm:t>
        <a:bodyPr/>
        <a:lstStyle/>
        <a:p>
          <a:endParaRPr lang="en-US"/>
        </a:p>
      </dgm:t>
    </dgm:pt>
    <dgm:pt modelId="{041FA49E-6055-4874-9CF1-4FB23C3FA850}" type="sibTrans" cxnId="{0C8CD813-45BE-4EC9-B14F-EF13EF6FE97B}">
      <dgm:prSet/>
      <dgm:spPr/>
      <dgm:t>
        <a:bodyPr/>
        <a:lstStyle/>
        <a:p>
          <a:endParaRPr lang="en-US"/>
        </a:p>
      </dgm:t>
    </dgm:pt>
    <dgm:pt modelId="{FB87D8DA-0551-4CD3-9711-88D4E3C88751}">
      <dgm:prSet/>
      <dgm:spPr/>
      <dgm:t>
        <a:bodyPr/>
        <a:lstStyle/>
        <a:p>
          <a:r>
            <a:rPr lang="en-GB"/>
            <a:t>Emotional resonance</a:t>
          </a:r>
          <a:endParaRPr lang="en-US"/>
        </a:p>
      </dgm:t>
    </dgm:pt>
    <dgm:pt modelId="{CF3C71E2-9212-4A48-96E8-307C64C76052}" type="parTrans" cxnId="{1698B45A-EE67-41C3-9A3A-CDF5B70965B7}">
      <dgm:prSet/>
      <dgm:spPr/>
      <dgm:t>
        <a:bodyPr/>
        <a:lstStyle/>
        <a:p>
          <a:endParaRPr lang="en-US"/>
        </a:p>
      </dgm:t>
    </dgm:pt>
    <dgm:pt modelId="{F3973FE3-027D-4C88-A077-E52F96BE29AC}" type="sibTrans" cxnId="{1698B45A-EE67-41C3-9A3A-CDF5B70965B7}">
      <dgm:prSet/>
      <dgm:spPr/>
      <dgm:t>
        <a:bodyPr/>
        <a:lstStyle/>
        <a:p>
          <a:endParaRPr lang="en-US"/>
        </a:p>
      </dgm:t>
    </dgm:pt>
    <dgm:pt modelId="{C978D01B-CA44-41B3-B71B-54775211BA31}">
      <dgm:prSet/>
      <dgm:spPr/>
      <dgm:t>
        <a:bodyPr/>
        <a:lstStyle/>
        <a:p>
          <a:r>
            <a:rPr lang="en-GB"/>
            <a:t>Respectful framing</a:t>
          </a:r>
          <a:endParaRPr lang="en-US"/>
        </a:p>
      </dgm:t>
    </dgm:pt>
    <dgm:pt modelId="{9B22CCCC-105C-4EFE-A7BE-1CEC1AD66D78}" type="parTrans" cxnId="{DA1E492A-B3C6-4C50-BDB9-940B142FB31F}">
      <dgm:prSet/>
      <dgm:spPr/>
      <dgm:t>
        <a:bodyPr/>
        <a:lstStyle/>
        <a:p>
          <a:endParaRPr lang="en-US"/>
        </a:p>
      </dgm:t>
    </dgm:pt>
    <dgm:pt modelId="{A3EEDF8B-F8D9-49D9-A480-4486843F66D6}" type="sibTrans" cxnId="{DA1E492A-B3C6-4C50-BDB9-940B142FB31F}">
      <dgm:prSet/>
      <dgm:spPr/>
      <dgm:t>
        <a:bodyPr/>
        <a:lstStyle/>
        <a:p>
          <a:endParaRPr lang="en-US"/>
        </a:p>
      </dgm:t>
    </dgm:pt>
    <dgm:pt modelId="{42C37091-E533-46EA-8F8C-1EC7DDCEA7E0}" type="pres">
      <dgm:prSet presAssocID="{A778C84A-47C7-4EE5-8CC4-C32497C2DAF2}" presName="root" presStyleCnt="0">
        <dgm:presLayoutVars>
          <dgm:dir/>
          <dgm:resizeHandles val="exact"/>
        </dgm:presLayoutVars>
      </dgm:prSet>
      <dgm:spPr/>
    </dgm:pt>
    <dgm:pt modelId="{0E7A160A-2BAF-4B24-8600-DBD59F2C5B10}" type="pres">
      <dgm:prSet presAssocID="{A778C84A-47C7-4EE5-8CC4-C32497C2DAF2}" presName="container" presStyleCnt="0">
        <dgm:presLayoutVars>
          <dgm:dir/>
          <dgm:resizeHandles val="exact"/>
        </dgm:presLayoutVars>
      </dgm:prSet>
      <dgm:spPr/>
    </dgm:pt>
    <dgm:pt modelId="{795813E3-A685-446C-B43A-B46DE4F1A41B}" type="pres">
      <dgm:prSet presAssocID="{C794E67B-E195-411E-9454-4A4806AD352E}" presName="compNode" presStyleCnt="0"/>
      <dgm:spPr/>
    </dgm:pt>
    <dgm:pt modelId="{15F03F78-6735-41CF-BA0E-E207C0107A9D}" type="pres">
      <dgm:prSet presAssocID="{C794E67B-E195-411E-9454-4A4806AD352E}" presName="iconBgRect" presStyleLbl="bgShp" presStyleIdx="0" presStyleCnt="4"/>
      <dgm:spPr/>
    </dgm:pt>
    <dgm:pt modelId="{308833D1-0B7D-479E-81EF-A8CDF53FBDB5}" type="pres">
      <dgm:prSet presAssocID="{C794E67B-E195-411E-9454-4A4806AD352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4F660C55-1960-40BA-9FF0-38DFEA37BBF3}" type="pres">
      <dgm:prSet presAssocID="{C794E67B-E195-411E-9454-4A4806AD352E}" presName="spaceRect" presStyleCnt="0"/>
      <dgm:spPr/>
    </dgm:pt>
    <dgm:pt modelId="{9D69C5A2-505E-4908-A360-0327E5982042}" type="pres">
      <dgm:prSet presAssocID="{C794E67B-E195-411E-9454-4A4806AD352E}" presName="textRect" presStyleLbl="revTx" presStyleIdx="0" presStyleCnt="4">
        <dgm:presLayoutVars>
          <dgm:chMax val="1"/>
          <dgm:chPref val="1"/>
        </dgm:presLayoutVars>
      </dgm:prSet>
      <dgm:spPr/>
    </dgm:pt>
    <dgm:pt modelId="{15101AB2-0D5C-48D7-94EE-EEB431DA6055}" type="pres">
      <dgm:prSet presAssocID="{0803E534-B325-4619-9487-D5C8B7027979}" presName="sibTrans" presStyleLbl="sibTrans2D1" presStyleIdx="0" presStyleCnt="0"/>
      <dgm:spPr/>
    </dgm:pt>
    <dgm:pt modelId="{7393473F-3BCC-4F6F-8783-99FC3EE494E9}" type="pres">
      <dgm:prSet presAssocID="{F7AC69A4-2C11-4552-A3F1-3E7A5539D76F}" presName="compNode" presStyleCnt="0"/>
      <dgm:spPr/>
    </dgm:pt>
    <dgm:pt modelId="{9AE2CC5A-255F-4C74-92B6-2721FD82D32F}" type="pres">
      <dgm:prSet presAssocID="{F7AC69A4-2C11-4552-A3F1-3E7A5539D76F}" presName="iconBgRect" presStyleLbl="bgShp" presStyleIdx="1" presStyleCnt="4"/>
      <dgm:spPr/>
    </dgm:pt>
    <dgm:pt modelId="{ED6E2B0D-7910-49ED-9D64-88EAD77424E0}" type="pres">
      <dgm:prSet presAssocID="{F7AC69A4-2C11-4552-A3F1-3E7A5539D76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4ACA1F4-0E4D-417D-AE32-EFC0E5925C70}" type="pres">
      <dgm:prSet presAssocID="{F7AC69A4-2C11-4552-A3F1-3E7A5539D76F}" presName="spaceRect" presStyleCnt="0"/>
      <dgm:spPr/>
    </dgm:pt>
    <dgm:pt modelId="{0A2732DA-F09C-4DB3-89FD-72C77586004F}" type="pres">
      <dgm:prSet presAssocID="{F7AC69A4-2C11-4552-A3F1-3E7A5539D76F}" presName="textRect" presStyleLbl="revTx" presStyleIdx="1" presStyleCnt="4">
        <dgm:presLayoutVars>
          <dgm:chMax val="1"/>
          <dgm:chPref val="1"/>
        </dgm:presLayoutVars>
      </dgm:prSet>
      <dgm:spPr/>
    </dgm:pt>
    <dgm:pt modelId="{EAEA7C39-C1F1-42CA-8B79-B96ED987E16C}" type="pres">
      <dgm:prSet presAssocID="{041FA49E-6055-4874-9CF1-4FB23C3FA850}" presName="sibTrans" presStyleLbl="sibTrans2D1" presStyleIdx="0" presStyleCnt="0"/>
      <dgm:spPr/>
    </dgm:pt>
    <dgm:pt modelId="{4E2FEC78-5FAF-4900-A419-4893F1FD98E5}" type="pres">
      <dgm:prSet presAssocID="{FB87D8DA-0551-4CD3-9711-88D4E3C88751}" presName="compNode" presStyleCnt="0"/>
      <dgm:spPr/>
    </dgm:pt>
    <dgm:pt modelId="{A971F7BC-35F5-411F-87E8-D5322E32992D}" type="pres">
      <dgm:prSet presAssocID="{FB87D8DA-0551-4CD3-9711-88D4E3C88751}" presName="iconBgRect" presStyleLbl="bgShp" presStyleIdx="2" presStyleCnt="4"/>
      <dgm:spPr/>
    </dgm:pt>
    <dgm:pt modelId="{1B3DAD51-377C-4C21-B923-A24B02D9452E}" type="pres">
      <dgm:prSet presAssocID="{FB87D8DA-0551-4CD3-9711-88D4E3C8875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C20F7E58-AD87-45B7-86EA-046DA6BF6413}" type="pres">
      <dgm:prSet presAssocID="{FB87D8DA-0551-4CD3-9711-88D4E3C88751}" presName="spaceRect" presStyleCnt="0"/>
      <dgm:spPr/>
    </dgm:pt>
    <dgm:pt modelId="{0D738081-3A18-45AC-BA8B-F8C659A1AE20}" type="pres">
      <dgm:prSet presAssocID="{FB87D8DA-0551-4CD3-9711-88D4E3C88751}" presName="textRect" presStyleLbl="revTx" presStyleIdx="2" presStyleCnt="4">
        <dgm:presLayoutVars>
          <dgm:chMax val="1"/>
          <dgm:chPref val="1"/>
        </dgm:presLayoutVars>
      </dgm:prSet>
      <dgm:spPr/>
    </dgm:pt>
    <dgm:pt modelId="{18237529-7C61-4F8D-9B97-B8FAE89B538A}" type="pres">
      <dgm:prSet presAssocID="{F3973FE3-027D-4C88-A077-E52F96BE29AC}" presName="sibTrans" presStyleLbl="sibTrans2D1" presStyleIdx="0" presStyleCnt="0"/>
      <dgm:spPr/>
    </dgm:pt>
    <dgm:pt modelId="{DF3F1D67-BDFA-45D1-A129-1DA3FAB0C086}" type="pres">
      <dgm:prSet presAssocID="{C978D01B-CA44-41B3-B71B-54775211BA31}" presName="compNode" presStyleCnt="0"/>
      <dgm:spPr/>
    </dgm:pt>
    <dgm:pt modelId="{52F93EF1-7E6C-49F8-B2B7-4FD984025E42}" type="pres">
      <dgm:prSet presAssocID="{C978D01B-CA44-41B3-B71B-54775211BA31}" presName="iconBgRect" presStyleLbl="bgShp" presStyleIdx="3" presStyleCnt="4"/>
      <dgm:spPr/>
    </dgm:pt>
    <dgm:pt modelId="{D8A1A7A6-42C4-413A-AD19-128276C7A81C}" type="pres">
      <dgm:prSet presAssocID="{C978D01B-CA44-41B3-B71B-54775211BA3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EE9462BD-4889-4757-B6F3-68F9E371C19E}" type="pres">
      <dgm:prSet presAssocID="{C978D01B-CA44-41B3-B71B-54775211BA31}" presName="spaceRect" presStyleCnt="0"/>
      <dgm:spPr/>
    </dgm:pt>
    <dgm:pt modelId="{2FBBBD6F-CB28-4F3E-953D-BECAD4177A6C}" type="pres">
      <dgm:prSet presAssocID="{C978D01B-CA44-41B3-B71B-54775211BA3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B8FA005-C5DB-4000-B648-6C02425FF0B4}" type="presOf" srcId="{FB87D8DA-0551-4CD3-9711-88D4E3C88751}" destId="{0D738081-3A18-45AC-BA8B-F8C659A1AE20}" srcOrd="0" destOrd="0" presId="urn:microsoft.com/office/officeart/2018/2/layout/IconCircleList"/>
    <dgm:cxn modelId="{AAEF360A-6A7F-43C3-82A7-A001A1C3898F}" type="presOf" srcId="{C978D01B-CA44-41B3-B71B-54775211BA31}" destId="{2FBBBD6F-CB28-4F3E-953D-BECAD4177A6C}" srcOrd="0" destOrd="0" presId="urn:microsoft.com/office/officeart/2018/2/layout/IconCircleList"/>
    <dgm:cxn modelId="{81F8420D-9788-4B1D-A46C-7725D7690D04}" type="presOf" srcId="{0803E534-B325-4619-9487-D5C8B7027979}" destId="{15101AB2-0D5C-48D7-94EE-EEB431DA6055}" srcOrd="0" destOrd="0" presId="urn:microsoft.com/office/officeart/2018/2/layout/IconCircleList"/>
    <dgm:cxn modelId="{0C8CD813-45BE-4EC9-B14F-EF13EF6FE97B}" srcId="{A778C84A-47C7-4EE5-8CC4-C32497C2DAF2}" destId="{F7AC69A4-2C11-4552-A3F1-3E7A5539D76F}" srcOrd="1" destOrd="0" parTransId="{92FE87F7-B4C5-4CDF-A258-EB6BAF40F8DA}" sibTransId="{041FA49E-6055-4874-9CF1-4FB23C3FA850}"/>
    <dgm:cxn modelId="{DA1E492A-B3C6-4C50-BDB9-940B142FB31F}" srcId="{A778C84A-47C7-4EE5-8CC4-C32497C2DAF2}" destId="{C978D01B-CA44-41B3-B71B-54775211BA31}" srcOrd="3" destOrd="0" parTransId="{9B22CCCC-105C-4EFE-A7BE-1CEC1AD66D78}" sibTransId="{A3EEDF8B-F8D9-49D9-A480-4486843F66D6}"/>
    <dgm:cxn modelId="{5EA53E33-A990-40BD-A3D1-A5E2F9CA1180}" type="presOf" srcId="{A778C84A-47C7-4EE5-8CC4-C32497C2DAF2}" destId="{42C37091-E533-46EA-8F8C-1EC7DDCEA7E0}" srcOrd="0" destOrd="0" presId="urn:microsoft.com/office/officeart/2018/2/layout/IconCircleList"/>
    <dgm:cxn modelId="{C392864D-3A79-4E6A-9D84-8F51CAF9913C}" type="presOf" srcId="{C794E67B-E195-411E-9454-4A4806AD352E}" destId="{9D69C5A2-505E-4908-A360-0327E5982042}" srcOrd="0" destOrd="0" presId="urn:microsoft.com/office/officeart/2018/2/layout/IconCircleList"/>
    <dgm:cxn modelId="{1698B45A-EE67-41C3-9A3A-CDF5B70965B7}" srcId="{A778C84A-47C7-4EE5-8CC4-C32497C2DAF2}" destId="{FB87D8DA-0551-4CD3-9711-88D4E3C88751}" srcOrd="2" destOrd="0" parTransId="{CF3C71E2-9212-4A48-96E8-307C64C76052}" sibTransId="{F3973FE3-027D-4C88-A077-E52F96BE29AC}"/>
    <dgm:cxn modelId="{40167867-C337-4B5F-8665-031ABF26563D}" type="presOf" srcId="{F3973FE3-027D-4C88-A077-E52F96BE29AC}" destId="{18237529-7C61-4F8D-9B97-B8FAE89B538A}" srcOrd="0" destOrd="0" presId="urn:microsoft.com/office/officeart/2018/2/layout/IconCircleList"/>
    <dgm:cxn modelId="{12262F71-75A2-4360-B435-63A65B44EAB3}" type="presOf" srcId="{F7AC69A4-2C11-4552-A3F1-3E7A5539D76F}" destId="{0A2732DA-F09C-4DB3-89FD-72C77586004F}" srcOrd="0" destOrd="0" presId="urn:microsoft.com/office/officeart/2018/2/layout/IconCircleList"/>
    <dgm:cxn modelId="{BFB9E8A0-70FA-47DB-BDB1-4FF1A8DFE043}" type="presOf" srcId="{041FA49E-6055-4874-9CF1-4FB23C3FA850}" destId="{EAEA7C39-C1F1-42CA-8B79-B96ED987E16C}" srcOrd="0" destOrd="0" presId="urn:microsoft.com/office/officeart/2018/2/layout/IconCircleList"/>
    <dgm:cxn modelId="{88129CD9-880E-403A-83D1-134253A65B4E}" srcId="{A778C84A-47C7-4EE5-8CC4-C32497C2DAF2}" destId="{C794E67B-E195-411E-9454-4A4806AD352E}" srcOrd="0" destOrd="0" parTransId="{2E31CA9E-0508-4107-8025-9574341A0940}" sibTransId="{0803E534-B325-4619-9487-D5C8B7027979}"/>
    <dgm:cxn modelId="{B8F4C519-0656-4B95-A959-60094DC9CD8A}" type="presParOf" srcId="{42C37091-E533-46EA-8F8C-1EC7DDCEA7E0}" destId="{0E7A160A-2BAF-4B24-8600-DBD59F2C5B10}" srcOrd="0" destOrd="0" presId="urn:microsoft.com/office/officeart/2018/2/layout/IconCircleList"/>
    <dgm:cxn modelId="{F4020CDB-F6E6-4777-9AF8-38E251D5C77A}" type="presParOf" srcId="{0E7A160A-2BAF-4B24-8600-DBD59F2C5B10}" destId="{795813E3-A685-446C-B43A-B46DE4F1A41B}" srcOrd="0" destOrd="0" presId="urn:microsoft.com/office/officeart/2018/2/layout/IconCircleList"/>
    <dgm:cxn modelId="{FEBA0BB2-4E35-4BB4-A3E3-ABC67BE9DB95}" type="presParOf" srcId="{795813E3-A685-446C-B43A-B46DE4F1A41B}" destId="{15F03F78-6735-41CF-BA0E-E207C0107A9D}" srcOrd="0" destOrd="0" presId="urn:microsoft.com/office/officeart/2018/2/layout/IconCircleList"/>
    <dgm:cxn modelId="{98B0DD45-1AEE-40A8-9949-2E903A5616EC}" type="presParOf" srcId="{795813E3-A685-446C-B43A-B46DE4F1A41B}" destId="{308833D1-0B7D-479E-81EF-A8CDF53FBDB5}" srcOrd="1" destOrd="0" presId="urn:microsoft.com/office/officeart/2018/2/layout/IconCircleList"/>
    <dgm:cxn modelId="{CDBE469C-3CC0-4B84-A648-159F5628BD29}" type="presParOf" srcId="{795813E3-A685-446C-B43A-B46DE4F1A41B}" destId="{4F660C55-1960-40BA-9FF0-38DFEA37BBF3}" srcOrd="2" destOrd="0" presId="urn:microsoft.com/office/officeart/2018/2/layout/IconCircleList"/>
    <dgm:cxn modelId="{04754D89-F02E-44F8-940B-30CD51BD70E7}" type="presParOf" srcId="{795813E3-A685-446C-B43A-B46DE4F1A41B}" destId="{9D69C5A2-505E-4908-A360-0327E5982042}" srcOrd="3" destOrd="0" presId="urn:microsoft.com/office/officeart/2018/2/layout/IconCircleList"/>
    <dgm:cxn modelId="{BFA064E9-4CDA-4459-AA63-B9E3314C663E}" type="presParOf" srcId="{0E7A160A-2BAF-4B24-8600-DBD59F2C5B10}" destId="{15101AB2-0D5C-48D7-94EE-EEB431DA6055}" srcOrd="1" destOrd="0" presId="urn:microsoft.com/office/officeart/2018/2/layout/IconCircleList"/>
    <dgm:cxn modelId="{7125D085-FB51-49C0-AA60-697315098E68}" type="presParOf" srcId="{0E7A160A-2BAF-4B24-8600-DBD59F2C5B10}" destId="{7393473F-3BCC-4F6F-8783-99FC3EE494E9}" srcOrd="2" destOrd="0" presId="urn:microsoft.com/office/officeart/2018/2/layout/IconCircleList"/>
    <dgm:cxn modelId="{057F44AB-8D51-4421-85C5-556874F0E80C}" type="presParOf" srcId="{7393473F-3BCC-4F6F-8783-99FC3EE494E9}" destId="{9AE2CC5A-255F-4C74-92B6-2721FD82D32F}" srcOrd="0" destOrd="0" presId="urn:microsoft.com/office/officeart/2018/2/layout/IconCircleList"/>
    <dgm:cxn modelId="{C2E0C301-1DDD-4D61-9A6D-7D7CD83CF440}" type="presParOf" srcId="{7393473F-3BCC-4F6F-8783-99FC3EE494E9}" destId="{ED6E2B0D-7910-49ED-9D64-88EAD77424E0}" srcOrd="1" destOrd="0" presId="urn:microsoft.com/office/officeart/2018/2/layout/IconCircleList"/>
    <dgm:cxn modelId="{28363108-546B-445B-B714-56AF90949238}" type="presParOf" srcId="{7393473F-3BCC-4F6F-8783-99FC3EE494E9}" destId="{54ACA1F4-0E4D-417D-AE32-EFC0E5925C70}" srcOrd="2" destOrd="0" presId="urn:microsoft.com/office/officeart/2018/2/layout/IconCircleList"/>
    <dgm:cxn modelId="{D0B620DA-AD89-4837-8E83-A24DEF0480E0}" type="presParOf" srcId="{7393473F-3BCC-4F6F-8783-99FC3EE494E9}" destId="{0A2732DA-F09C-4DB3-89FD-72C77586004F}" srcOrd="3" destOrd="0" presId="urn:microsoft.com/office/officeart/2018/2/layout/IconCircleList"/>
    <dgm:cxn modelId="{5C3ABB63-7AAC-4F17-8937-3CC97E776909}" type="presParOf" srcId="{0E7A160A-2BAF-4B24-8600-DBD59F2C5B10}" destId="{EAEA7C39-C1F1-42CA-8B79-B96ED987E16C}" srcOrd="3" destOrd="0" presId="urn:microsoft.com/office/officeart/2018/2/layout/IconCircleList"/>
    <dgm:cxn modelId="{DB619963-8BF3-4ACB-9965-680B4BBB2D33}" type="presParOf" srcId="{0E7A160A-2BAF-4B24-8600-DBD59F2C5B10}" destId="{4E2FEC78-5FAF-4900-A419-4893F1FD98E5}" srcOrd="4" destOrd="0" presId="urn:microsoft.com/office/officeart/2018/2/layout/IconCircleList"/>
    <dgm:cxn modelId="{586FCBBD-6633-4439-BBA6-0F070524CC3C}" type="presParOf" srcId="{4E2FEC78-5FAF-4900-A419-4893F1FD98E5}" destId="{A971F7BC-35F5-411F-87E8-D5322E32992D}" srcOrd="0" destOrd="0" presId="urn:microsoft.com/office/officeart/2018/2/layout/IconCircleList"/>
    <dgm:cxn modelId="{A378E0F3-7EA5-4F5C-9007-C354F05A7253}" type="presParOf" srcId="{4E2FEC78-5FAF-4900-A419-4893F1FD98E5}" destId="{1B3DAD51-377C-4C21-B923-A24B02D9452E}" srcOrd="1" destOrd="0" presId="urn:microsoft.com/office/officeart/2018/2/layout/IconCircleList"/>
    <dgm:cxn modelId="{A2E0A0F3-3400-469F-9A34-84FF169C2C7E}" type="presParOf" srcId="{4E2FEC78-5FAF-4900-A419-4893F1FD98E5}" destId="{C20F7E58-AD87-45B7-86EA-046DA6BF6413}" srcOrd="2" destOrd="0" presId="urn:microsoft.com/office/officeart/2018/2/layout/IconCircleList"/>
    <dgm:cxn modelId="{77081D0B-6C61-42E2-B785-957C428110E5}" type="presParOf" srcId="{4E2FEC78-5FAF-4900-A419-4893F1FD98E5}" destId="{0D738081-3A18-45AC-BA8B-F8C659A1AE20}" srcOrd="3" destOrd="0" presId="urn:microsoft.com/office/officeart/2018/2/layout/IconCircleList"/>
    <dgm:cxn modelId="{ECE54EB9-525D-4F87-A6BE-377302BD70E3}" type="presParOf" srcId="{0E7A160A-2BAF-4B24-8600-DBD59F2C5B10}" destId="{18237529-7C61-4F8D-9B97-B8FAE89B538A}" srcOrd="5" destOrd="0" presId="urn:microsoft.com/office/officeart/2018/2/layout/IconCircleList"/>
    <dgm:cxn modelId="{4C53AD75-ABF0-4F5B-8D4E-74256FA31385}" type="presParOf" srcId="{0E7A160A-2BAF-4B24-8600-DBD59F2C5B10}" destId="{DF3F1D67-BDFA-45D1-A129-1DA3FAB0C086}" srcOrd="6" destOrd="0" presId="urn:microsoft.com/office/officeart/2018/2/layout/IconCircleList"/>
    <dgm:cxn modelId="{4CD30380-633D-42E8-85EC-1A9236D3AA97}" type="presParOf" srcId="{DF3F1D67-BDFA-45D1-A129-1DA3FAB0C086}" destId="{52F93EF1-7E6C-49F8-B2B7-4FD984025E42}" srcOrd="0" destOrd="0" presId="urn:microsoft.com/office/officeart/2018/2/layout/IconCircleList"/>
    <dgm:cxn modelId="{0EF0F044-8DE1-4BD7-9063-272A92052F22}" type="presParOf" srcId="{DF3F1D67-BDFA-45D1-A129-1DA3FAB0C086}" destId="{D8A1A7A6-42C4-413A-AD19-128276C7A81C}" srcOrd="1" destOrd="0" presId="urn:microsoft.com/office/officeart/2018/2/layout/IconCircleList"/>
    <dgm:cxn modelId="{465414BD-F3AA-4536-96BD-960ED382D7D4}" type="presParOf" srcId="{DF3F1D67-BDFA-45D1-A129-1DA3FAB0C086}" destId="{EE9462BD-4889-4757-B6F3-68F9E371C19E}" srcOrd="2" destOrd="0" presId="urn:microsoft.com/office/officeart/2018/2/layout/IconCircleList"/>
    <dgm:cxn modelId="{83B61065-9E01-431B-BF51-C000BD7DF2B9}" type="presParOf" srcId="{DF3F1D67-BDFA-45D1-A129-1DA3FAB0C086}" destId="{2FBBBD6F-CB28-4F3E-953D-BECAD4177A6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0F066CD-1BBC-4C89-8B04-2FBAE969FFD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1A66A09-F44F-4BF8-9CD5-C3977451AD4C}">
      <dgm:prSet/>
      <dgm:spPr/>
      <dgm:t>
        <a:bodyPr/>
        <a:lstStyle/>
        <a:p>
          <a:r>
            <a:rPr lang="en-GB"/>
            <a:t>Digital creation has social, cultural and emotional implications</a:t>
          </a:r>
          <a:endParaRPr lang="en-US"/>
        </a:p>
      </dgm:t>
    </dgm:pt>
    <dgm:pt modelId="{3D68E14F-789E-4756-A0F9-930C4BC7F869}" type="parTrans" cxnId="{CC39FEF8-7A85-4240-962B-4CE2C0567FED}">
      <dgm:prSet/>
      <dgm:spPr/>
      <dgm:t>
        <a:bodyPr/>
        <a:lstStyle/>
        <a:p>
          <a:endParaRPr lang="en-US"/>
        </a:p>
      </dgm:t>
    </dgm:pt>
    <dgm:pt modelId="{99F87004-A884-42BB-A7CF-58671228F683}" type="sibTrans" cxnId="{CC39FEF8-7A85-4240-962B-4CE2C0567FED}">
      <dgm:prSet/>
      <dgm:spPr/>
      <dgm:t>
        <a:bodyPr/>
        <a:lstStyle/>
        <a:p>
          <a:endParaRPr lang="en-US"/>
        </a:p>
      </dgm:t>
    </dgm:pt>
    <dgm:pt modelId="{BF701FBB-CF1F-482B-8C53-06A419FA9709}">
      <dgm:prSet/>
      <dgm:spPr/>
      <dgm:t>
        <a:bodyPr/>
        <a:lstStyle/>
        <a:p>
          <a:r>
            <a:rPr lang="en-GB"/>
            <a:t>Storytelling involves power – be mindful of who is empowered and who might be disempowered </a:t>
          </a:r>
          <a:endParaRPr lang="en-US"/>
        </a:p>
      </dgm:t>
    </dgm:pt>
    <dgm:pt modelId="{6097AF65-451A-41D6-86EE-23FDD0FF07EB}" type="parTrans" cxnId="{5FDE37E5-4A33-4113-A25B-A1A1475E62A4}">
      <dgm:prSet/>
      <dgm:spPr/>
      <dgm:t>
        <a:bodyPr/>
        <a:lstStyle/>
        <a:p>
          <a:endParaRPr lang="en-US"/>
        </a:p>
      </dgm:t>
    </dgm:pt>
    <dgm:pt modelId="{C9B655F6-E2D9-4DBD-9539-F1275E08F72E}" type="sibTrans" cxnId="{5FDE37E5-4A33-4113-A25B-A1A1475E62A4}">
      <dgm:prSet/>
      <dgm:spPr/>
      <dgm:t>
        <a:bodyPr/>
        <a:lstStyle/>
        <a:p>
          <a:endParaRPr lang="en-US"/>
        </a:p>
      </dgm:t>
    </dgm:pt>
    <dgm:pt modelId="{5CB44D57-66CE-4F83-AB4F-F93271A78A88}">
      <dgm:prSet/>
      <dgm:spPr/>
      <dgm:t>
        <a:bodyPr/>
        <a:lstStyle/>
        <a:p>
          <a:r>
            <a:rPr lang="en-GB"/>
            <a:t>Ethics and safety are creative decisions</a:t>
          </a:r>
          <a:endParaRPr lang="en-US"/>
        </a:p>
      </dgm:t>
    </dgm:pt>
    <dgm:pt modelId="{68334C1F-7A83-4CC1-87DB-D1D8D75E7C7B}" type="parTrans" cxnId="{2A2DF926-58B9-4F58-8959-69E6C2677130}">
      <dgm:prSet/>
      <dgm:spPr/>
      <dgm:t>
        <a:bodyPr/>
        <a:lstStyle/>
        <a:p>
          <a:endParaRPr lang="en-US"/>
        </a:p>
      </dgm:t>
    </dgm:pt>
    <dgm:pt modelId="{0F918C6A-4744-4E30-963A-5E1C53F1058A}" type="sibTrans" cxnId="{2A2DF926-58B9-4F58-8959-69E6C2677130}">
      <dgm:prSet/>
      <dgm:spPr/>
      <dgm:t>
        <a:bodyPr/>
        <a:lstStyle/>
        <a:p>
          <a:endParaRPr lang="en-US"/>
        </a:p>
      </dgm:t>
    </dgm:pt>
    <dgm:pt modelId="{F3CFC481-6567-48D9-AB33-428056D36FBC}">
      <dgm:prSet/>
      <dgm:spPr/>
      <dgm:t>
        <a:bodyPr/>
        <a:lstStyle/>
        <a:p>
          <a:r>
            <a:rPr lang="en-GB"/>
            <a:t>Content creators should reflect, question, and adapt</a:t>
          </a:r>
          <a:endParaRPr lang="en-US"/>
        </a:p>
      </dgm:t>
    </dgm:pt>
    <dgm:pt modelId="{61DDE723-4917-4448-B71A-0D791F3AD8C6}" type="parTrans" cxnId="{01FB4F6C-52EB-48FA-818E-9A56648F8E3D}">
      <dgm:prSet/>
      <dgm:spPr/>
      <dgm:t>
        <a:bodyPr/>
        <a:lstStyle/>
        <a:p>
          <a:endParaRPr lang="en-US"/>
        </a:p>
      </dgm:t>
    </dgm:pt>
    <dgm:pt modelId="{BD4C3560-9968-4FDA-8249-8ED71BB87159}" type="sibTrans" cxnId="{01FB4F6C-52EB-48FA-818E-9A56648F8E3D}">
      <dgm:prSet/>
      <dgm:spPr/>
      <dgm:t>
        <a:bodyPr/>
        <a:lstStyle/>
        <a:p>
          <a:endParaRPr lang="en-US"/>
        </a:p>
      </dgm:t>
    </dgm:pt>
    <dgm:pt modelId="{408F53C1-166B-4313-8FD7-DC19DE67DBFA}" type="pres">
      <dgm:prSet presAssocID="{10F066CD-1BBC-4C89-8B04-2FBAE969FFD1}" presName="root" presStyleCnt="0">
        <dgm:presLayoutVars>
          <dgm:dir/>
          <dgm:resizeHandles val="exact"/>
        </dgm:presLayoutVars>
      </dgm:prSet>
      <dgm:spPr/>
    </dgm:pt>
    <dgm:pt modelId="{B785FFA2-AA57-4242-B3C1-2E4A3FDFAFCA}" type="pres">
      <dgm:prSet presAssocID="{41A66A09-F44F-4BF8-9CD5-C3977451AD4C}" presName="compNode" presStyleCnt="0"/>
      <dgm:spPr/>
    </dgm:pt>
    <dgm:pt modelId="{C8C873BF-E5A7-452F-802F-358F2A4AAFB9}" type="pres">
      <dgm:prSet presAssocID="{41A66A09-F44F-4BF8-9CD5-C3977451AD4C}" presName="bgRect" presStyleLbl="bgShp" presStyleIdx="0" presStyleCnt="4"/>
      <dgm:spPr/>
    </dgm:pt>
    <dgm:pt modelId="{7B940DED-DFB8-42F9-83F2-25A0F4CA5EAC}" type="pres">
      <dgm:prSet presAssocID="{41A66A09-F44F-4BF8-9CD5-C3977451AD4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05411188-FCC6-47A7-997E-86F18A4BCE14}" type="pres">
      <dgm:prSet presAssocID="{41A66A09-F44F-4BF8-9CD5-C3977451AD4C}" presName="spaceRect" presStyleCnt="0"/>
      <dgm:spPr/>
    </dgm:pt>
    <dgm:pt modelId="{EF19FF8E-D65E-45BF-BEAA-188FEC4FF749}" type="pres">
      <dgm:prSet presAssocID="{41A66A09-F44F-4BF8-9CD5-C3977451AD4C}" presName="parTx" presStyleLbl="revTx" presStyleIdx="0" presStyleCnt="4">
        <dgm:presLayoutVars>
          <dgm:chMax val="0"/>
          <dgm:chPref val="0"/>
        </dgm:presLayoutVars>
      </dgm:prSet>
      <dgm:spPr/>
    </dgm:pt>
    <dgm:pt modelId="{CFE97B22-6495-4121-A300-FFBA621086DB}" type="pres">
      <dgm:prSet presAssocID="{99F87004-A884-42BB-A7CF-58671228F683}" presName="sibTrans" presStyleCnt="0"/>
      <dgm:spPr/>
    </dgm:pt>
    <dgm:pt modelId="{2834DD04-AFB4-4D38-8CC3-1CFA7D943AC9}" type="pres">
      <dgm:prSet presAssocID="{BF701FBB-CF1F-482B-8C53-06A419FA9709}" presName="compNode" presStyleCnt="0"/>
      <dgm:spPr/>
    </dgm:pt>
    <dgm:pt modelId="{F822EFFF-C62E-4D52-9DA5-40D508F3A226}" type="pres">
      <dgm:prSet presAssocID="{BF701FBB-CF1F-482B-8C53-06A419FA9709}" presName="bgRect" presStyleLbl="bgShp" presStyleIdx="1" presStyleCnt="4"/>
      <dgm:spPr/>
    </dgm:pt>
    <dgm:pt modelId="{F0D887B3-3914-4988-ABBD-B6589E519F28}" type="pres">
      <dgm:prSet presAssocID="{BF701FBB-CF1F-482B-8C53-06A419FA970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0FB438C0-7D8E-4765-A738-0CB168F03BF8}" type="pres">
      <dgm:prSet presAssocID="{BF701FBB-CF1F-482B-8C53-06A419FA9709}" presName="spaceRect" presStyleCnt="0"/>
      <dgm:spPr/>
    </dgm:pt>
    <dgm:pt modelId="{01BC45C1-9FAA-4D74-A249-56BCA5D98038}" type="pres">
      <dgm:prSet presAssocID="{BF701FBB-CF1F-482B-8C53-06A419FA9709}" presName="parTx" presStyleLbl="revTx" presStyleIdx="1" presStyleCnt="4">
        <dgm:presLayoutVars>
          <dgm:chMax val="0"/>
          <dgm:chPref val="0"/>
        </dgm:presLayoutVars>
      </dgm:prSet>
      <dgm:spPr/>
    </dgm:pt>
    <dgm:pt modelId="{B7352679-5985-45D5-A7AC-9868F19D55CB}" type="pres">
      <dgm:prSet presAssocID="{C9B655F6-E2D9-4DBD-9539-F1275E08F72E}" presName="sibTrans" presStyleCnt="0"/>
      <dgm:spPr/>
    </dgm:pt>
    <dgm:pt modelId="{02CF22BF-F2C1-444A-9190-E1CB99E443BE}" type="pres">
      <dgm:prSet presAssocID="{5CB44D57-66CE-4F83-AB4F-F93271A78A88}" presName="compNode" presStyleCnt="0"/>
      <dgm:spPr/>
    </dgm:pt>
    <dgm:pt modelId="{FAF9015E-CAD3-4067-BE42-B36A41006C78}" type="pres">
      <dgm:prSet presAssocID="{5CB44D57-66CE-4F83-AB4F-F93271A78A88}" presName="bgRect" presStyleLbl="bgShp" presStyleIdx="2" presStyleCnt="4"/>
      <dgm:spPr/>
    </dgm:pt>
    <dgm:pt modelId="{91D7B962-15EB-4FEA-AB74-727E61ABA1E9}" type="pres">
      <dgm:prSet presAssocID="{5CB44D57-66CE-4F83-AB4F-F93271A78A8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BB8F449-151F-4C63-8A73-A5837E9A832A}" type="pres">
      <dgm:prSet presAssocID="{5CB44D57-66CE-4F83-AB4F-F93271A78A88}" presName="spaceRect" presStyleCnt="0"/>
      <dgm:spPr/>
    </dgm:pt>
    <dgm:pt modelId="{A97A3C7E-708D-49FB-849C-103D923A2342}" type="pres">
      <dgm:prSet presAssocID="{5CB44D57-66CE-4F83-AB4F-F93271A78A88}" presName="parTx" presStyleLbl="revTx" presStyleIdx="2" presStyleCnt="4">
        <dgm:presLayoutVars>
          <dgm:chMax val="0"/>
          <dgm:chPref val="0"/>
        </dgm:presLayoutVars>
      </dgm:prSet>
      <dgm:spPr/>
    </dgm:pt>
    <dgm:pt modelId="{E032852B-B9DC-47A0-B907-D34D007676F8}" type="pres">
      <dgm:prSet presAssocID="{0F918C6A-4744-4E30-963A-5E1C53F1058A}" presName="sibTrans" presStyleCnt="0"/>
      <dgm:spPr/>
    </dgm:pt>
    <dgm:pt modelId="{CC2DFA25-A879-42B9-A1CF-CFDD70F8D747}" type="pres">
      <dgm:prSet presAssocID="{F3CFC481-6567-48D9-AB33-428056D36FBC}" presName="compNode" presStyleCnt="0"/>
      <dgm:spPr/>
    </dgm:pt>
    <dgm:pt modelId="{4E5CEC3B-1C8C-4343-BAF8-FE5D8203F2AE}" type="pres">
      <dgm:prSet presAssocID="{F3CFC481-6567-48D9-AB33-428056D36FBC}" presName="bgRect" presStyleLbl="bgShp" presStyleIdx="3" presStyleCnt="4"/>
      <dgm:spPr/>
    </dgm:pt>
    <dgm:pt modelId="{FD185FCF-FD66-44DA-98AC-00A013375878}" type="pres">
      <dgm:prSet presAssocID="{F3CFC481-6567-48D9-AB33-428056D36FB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256A0F76-45B5-4F6F-9369-A77A6AFB17B6}" type="pres">
      <dgm:prSet presAssocID="{F3CFC481-6567-48D9-AB33-428056D36FBC}" presName="spaceRect" presStyleCnt="0"/>
      <dgm:spPr/>
    </dgm:pt>
    <dgm:pt modelId="{A56B64CB-865E-434B-9024-28071FB8CD5E}" type="pres">
      <dgm:prSet presAssocID="{F3CFC481-6567-48D9-AB33-428056D36FB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A2DF926-58B9-4F58-8959-69E6C2677130}" srcId="{10F066CD-1BBC-4C89-8B04-2FBAE969FFD1}" destId="{5CB44D57-66CE-4F83-AB4F-F93271A78A88}" srcOrd="2" destOrd="0" parTransId="{68334C1F-7A83-4CC1-87DB-D1D8D75E7C7B}" sibTransId="{0F918C6A-4744-4E30-963A-5E1C53F1058A}"/>
    <dgm:cxn modelId="{01FB4F6C-52EB-48FA-818E-9A56648F8E3D}" srcId="{10F066CD-1BBC-4C89-8B04-2FBAE969FFD1}" destId="{F3CFC481-6567-48D9-AB33-428056D36FBC}" srcOrd="3" destOrd="0" parTransId="{61DDE723-4917-4448-B71A-0D791F3AD8C6}" sibTransId="{BD4C3560-9968-4FDA-8249-8ED71BB87159}"/>
    <dgm:cxn modelId="{2ADCC29A-114F-4C96-8B0C-6101B0C4344D}" type="presOf" srcId="{BF701FBB-CF1F-482B-8C53-06A419FA9709}" destId="{01BC45C1-9FAA-4D74-A249-56BCA5D98038}" srcOrd="0" destOrd="0" presId="urn:microsoft.com/office/officeart/2018/2/layout/IconVerticalSolidList"/>
    <dgm:cxn modelId="{64C174AA-2CCA-47B8-B7F7-A3DD4B57B17E}" type="presOf" srcId="{F3CFC481-6567-48D9-AB33-428056D36FBC}" destId="{A56B64CB-865E-434B-9024-28071FB8CD5E}" srcOrd="0" destOrd="0" presId="urn:microsoft.com/office/officeart/2018/2/layout/IconVerticalSolidList"/>
    <dgm:cxn modelId="{AAC666B2-E54A-4085-9FD3-730BEE46EE1F}" type="presOf" srcId="{41A66A09-F44F-4BF8-9CD5-C3977451AD4C}" destId="{EF19FF8E-D65E-45BF-BEAA-188FEC4FF749}" srcOrd="0" destOrd="0" presId="urn:microsoft.com/office/officeart/2018/2/layout/IconVerticalSolidList"/>
    <dgm:cxn modelId="{64D40BDF-6DA0-4D53-9BB0-C420EADDECBD}" type="presOf" srcId="{5CB44D57-66CE-4F83-AB4F-F93271A78A88}" destId="{A97A3C7E-708D-49FB-849C-103D923A2342}" srcOrd="0" destOrd="0" presId="urn:microsoft.com/office/officeart/2018/2/layout/IconVerticalSolidList"/>
    <dgm:cxn modelId="{5FDE37E5-4A33-4113-A25B-A1A1475E62A4}" srcId="{10F066CD-1BBC-4C89-8B04-2FBAE969FFD1}" destId="{BF701FBB-CF1F-482B-8C53-06A419FA9709}" srcOrd="1" destOrd="0" parTransId="{6097AF65-451A-41D6-86EE-23FDD0FF07EB}" sibTransId="{C9B655F6-E2D9-4DBD-9539-F1275E08F72E}"/>
    <dgm:cxn modelId="{8A9A33E7-3197-4D21-A5C8-57B0F1836829}" type="presOf" srcId="{10F066CD-1BBC-4C89-8B04-2FBAE969FFD1}" destId="{408F53C1-166B-4313-8FD7-DC19DE67DBFA}" srcOrd="0" destOrd="0" presId="urn:microsoft.com/office/officeart/2018/2/layout/IconVerticalSolidList"/>
    <dgm:cxn modelId="{CC39FEF8-7A85-4240-962B-4CE2C0567FED}" srcId="{10F066CD-1BBC-4C89-8B04-2FBAE969FFD1}" destId="{41A66A09-F44F-4BF8-9CD5-C3977451AD4C}" srcOrd="0" destOrd="0" parTransId="{3D68E14F-789E-4756-A0F9-930C4BC7F869}" sibTransId="{99F87004-A884-42BB-A7CF-58671228F683}"/>
    <dgm:cxn modelId="{BD344425-2881-4E0D-B7D1-E116DD80BBBE}" type="presParOf" srcId="{408F53C1-166B-4313-8FD7-DC19DE67DBFA}" destId="{B785FFA2-AA57-4242-B3C1-2E4A3FDFAFCA}" srcOrd="0" destOrd="0" presId="urn:microsoft.com/office/officeart/2018/2/layout/IconVerticalSolidList"/>
    <dgm:cxn modelId="{BB6F69C0-2E6C-44BF-9AD6-CEF10D20D332}" type="presParOf" srcId="{B785FFA2-AA57-4242-B3C1-2E4A3FDFAFCA}" destId="{C8C873BF-E5A7-452F-802F-358F2A4AAFB9}" srcOrd="0" destOrd="0" presId="urn:microsoft.com/office/officeart/2018/2/layout/IconVerticalSolidList"/>
    <dgm:cxn modelId="{D15EEF86-F48C-420A-894B-AB238AB9C775}" type="presParOf" srcId="{B785FFA2-AA57-4242-B3C1-2E4A3FDFAFCA}" destId="{7B940DED-DFB8-42F9-83F2-25A0F4CA5EAC}" srcOrd="1" destOrd="0" presId="urn:microsoft.com/office/officeart/2018/2/layout/IconVerticalSolidList"/>
    <dgm:cxn modelId="{2A14CCA9-C14A-495E-846D-A0EF65508868}" type="presParOf" srcId="{B785FFA2-AA57-4242-B3C1-2E4A3FDFAFCA}" destId="{05411188-FCC6-47A7-997E-86F18A4BCE14}" srcOrd="2" destOrd="0" presId="urn:microsoft.com/office/officeart/2018/2/layout/IconVerticalSolidList"/>
    <dgm:cxn modelId="{5C498E59-FCCF-43F5-95B2-02356AF994A4}" type="presParOf" srcId="{B785FFA2-AA57-4242-B3C1-2E4A3FDFAFCA}" destId="{EF19FF8E-D65E-45BF-BEAA-188FEC4FF749}" srcOrd="3" destOrd="0" presId="urn:microsoft.com/office/officeart/2018/2/layout/IconVerticalSolidList"/>
    <dgm:cxn modelId="{13FB2D82-61A0-4E3C-98A7-14A8BCAAD16A}" type="presParOf" srcId="{408F53C1-166B-4313-8FD7-DC19DE67DBFA}" destId="{CFE97B22-6495-4121-A300-FFBA621086DB}" srcOrd="1" destOrd="0" presId="urn:microsoft.com/office/officeart/2018/2/layout/IconVerticalSolidList"/>
    <dgm:cxn modelId="{97CDA1FE-0B4C-4B34-BD14-62B76C632024}" type="presParOf" srcId="{408F53C1-166B-4313-8FD7-DC19DE67DBFA}" destId="{2834DD04-AFB4-4D38-8CC3-1CFA7D943AC9}" srcOrd="2" destOrd="0" presId="urn:microsoft.com/office/officeart/2018/2/layout/IconVerticalSolidList"/>
    <dgm:cxn modelId="{6EAC7C48-5B87-4BA8-8DA2-0515B46FF414}" type="presParOf" srcId="{2834DD04-AFB4-4D38-8CC3-1CFA7D943AC9}" destId="{F822EFFF-C62E-4D52-9DA5-40D508F3A226}" srcOrd="0" destOrd="0" presId="urn:microsoft.com/office/officeart/2018/2/layout/IconVerticalSolidList"/>
    <dgm:cxn modelId="{8B601C92-110D-46A2-BBAE-57355C6BC9BA}" type="presParOf" srcId="{2834DD04-AFB4-4D38-8CC3-1CFA7D943AC9}" destId="{F0D887B3-3914-4988-ABBD-B6589E519F28}" srcOrd="1" destOrd="0" presId="urn:microsoft.com/office/officeart/2018/2/layout/IconVerticalSolidList"/>
    <dgm:cxn modelId="{05129A25-3F04-47A2-A8F7-B5F44DE485C6}" type="presParOf" srcId="{2834DD04-AFB4-4D38-8CC3-1CFA7D943AC9}" destId="{0FB438C0-7D8E-4765-A738-0CB168F03BF8}" srcOrd="2" destOrd="0" presId="urn:microsoft.com/office/officeart/2018/2/layout/IconVerticalSolidList"/>
    <dgm:cxn modelId="{C8A6E296-F7FC-4B5E-AEE8-C63A3BCA6578}" type="presParOf" srcId="{2834DD04-AFB4-4D38-8CC3-1CFA7D943AC9}" destId="{01BC45C1-9FAA-4D74-A249-56BCA5D98038}" srcOrd="3" destOrd="0" presId="urn:microsoft.com/office/officeart/2018/2/layout/IconVerticalSolidList"/>
    <dgm:cxn modelId="{ACE87470-0FA9-4BCB-82BF-685543FE2C54}" type="presParOf" srcId="{408F53C1-166B-4313-8FD7-DC19DE67DBFA}" destId="{B7352679-5985-45D5-A7AC-9868F19D55CB}" srcOrd="3" destOrd="0" presId="urn:microsoft.com/office/officeart/2018/2/layout/IconVerticalSolidList"/>
    <dgm:cxn modelId="{F3432ED2-D16B-4506-AD26-D305AFC26D4E}" type="presParOf" srcId="{408F53C1-166B-4313-8FD7-DC19DE67DBFA}" destId="{02CF22BF-F2C1-444A-9190-E1CB99E443BE}" srcOrd="4" destOrd="0" presId="urn:microsoft.com/office/officeart/2018/2/layout/IconVerticalSolidList"/>
    <dgm:cxn modelId="{464A4B30-79E7-4AC4-B7CF-1728201C1B3C}" type="presParOf" srcId="{02CF22BF-F2C1-444A-9190-E1CB99E443BE}" destId="{FAF9015E-CAD3-4067-BE42-B36A41006C78}" srcOrd="0" destOrd="0" presId="urn:microsoft.com/office/officeart/2018/2/layout/IconVerticalSolidList"/>
    <dgm:cxn modelId="{BD3660F8-3B2A-4E3A-AB9E-5CBA99B410A3}" type="presParOf" srcId="{02CF22BF-F2C1-444A-9190-E1CB99E443BE}" destId="{91D7B962-15EB-4FEA-AB74-727E61ABA1E9}" srcOrd="1" destOrd="0" presId="urn:microsoft.com/office/officeart/2018/2/layout/IconVerticalSolidList"/>
    <dgm:cxn modelId="{314A10D0-5D79-4A31-9E9B-85CF93FD8363}" type="presParOf" srcId="{02CF22BF-F2C1-444A-9190-E1CB99E443BE}" destId="{EBB8F449-151F-4C63-8A73-A5837E9A832A}" srcOrd="2" destOrd="0" presId="urn:microsoft.com/office/officeart/2018/2/layout/IconVerticalSolidList"/>
    <dgm:cxn modelId="{937A2800-8FDD-4E8D-B5FD-69284C90E7C8}" type="presParOf" srcId="{02CF22BF-F2C1-444A-9190-E1CB99E443BE}" destId="{A97A3C7E-708D-49FB-849C-103D923A2342}" srcOrd="3" destOrd="0" presId="urn:microsoft.com/office/officeart/2018/2/layout/IconVerticalSolidList"/>
    <dgm:cxn modelId="{4D959EF0-6C5F-4C2D-8EEB-9BCA2E05C924}" type="presParOf" srcId="{408F53C1-166B-4313-8FD7-DC19DE67DBFA}" destId="{E032852B-B9DC-47A0-B907-D34D007676F8}" srcOrd="5" destOrd="0" presId="urn:microsoft.com/office/officeart/2018/2/layout/IconVerticalSolidList"/>
    <dgm:cxn modelId="{F9672135-EA00-4D51-B850-676335C07221}" type="presParOf" srcId="{408F53C1-166B-4313-8FD7-DC19DE67DBFA}" destId="{CC2DFA25-A879-42B9-A1CF-CFDD70F8D747}" srcOrd="6" destOrd="0" presId="urn:microsoft.com/office/officeart/2018/2/layout/IconVerticalSolidList"/>
    <dgm:cxn modelId="{F92DD45E-6CBA-4736-B9C2-CC97A0B8F6C3}" type="presParOf" srcId="{CC2DFA25-A879-42B9-A1CF-CFDD70F8D747}" destId="{4E5CEC3B-1C8C-4343-BAF8-FE5D8203F2AE}" srcOrd="0" destOrd="0" presId="urn:microsoft.com/office/officeart/2018/2/layout/IconVerticalSolidList"/>
    <dgm:cxn modelId="{1D59D96B-F2A4-48E8-A33C-4A166CD8C1DB}" type="presParOf" srcId="{CC2DFA25-A879-42B9-A1CF-CFDD70F8D747}" destId="{FD185FCF-FD66-44DA-98AC-00A013375878}" srcOrd="1" destOrd="0" presId="urn:microsoft.com/office/officeart/2018/2/layout/IconVerticalSolidList"/>
    <dgm:cxn modelId="{42C39D9E-581E-4922-9CA6-73A51472591B}" type="presParOf" srcId="{CC2DFA25-A879-42B9-A1CF-CFDD70F8D747}" destId="{256A0F76-45B5-4F6F-9369-A77A6AFB17B6}" srcOrd="2" destOrd="0" presId="urn:microsoft.com/office/officeart/2018/2/layout/IconVerticalSolidList"/>
    <dgm:cxn modelId="{050F49CF-66F7-4985-B7A2-B54DA5BDDCF4}" type="presParOf" srcId="{CC2DFA25-A879-42B9-A1CF-CFDD70F8D747}" destId="{A56B64CB-865E-434B-9024-28071FB8CD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99CD8-2F12-4C33-8C37-BE89975D0EEE}">
      <dsp:nvSpPr>
        <dsp:cNvPr id="0" name=""/>
        <dsp:cNvSpPr/>
      </dsp:nvSpPr>
      <dsp:spPr>
        <a:xfrm>
          <a:off x="936823" y="593357"/>
          <a:ext cx="1449205" cy="14492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38D42-2581-4042-9612-9F51D001B7C0}">
      <dsp:nvSpPr>
        <dsp:cNvPr id="0" name=""/>
        <dsp:cNvSpPr/>
      </dsp:nvSpPr>
      <dsp:spPr>
        <a:xfrm>
          <a:off x="51197" y="2425505"/>
          <a:ext cx="32204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Constructs meaning</a:t>
          </a:r>
          <a:endParaRPr lang="en-US" sz="2500" kern="1200" dirty="0"/>
        </a:p>
      </dsp:txBody>
      <dsp:txXfrm>
        <a:off x="51197" y="2425505"/>
        <a:ext cx="3220457" cy="720000"/>
      </dsp:txXfrm>
    </dsp:sp>
    <dsp:sp modelId="{BA30BF78-E97E-471A-BDDE-FC98D64E4DE1}">
      <dsp:nvSpPr>
        <dsp:cNvPr id="0" name=""/>
        <dsp:cNvSpPr/>
      </dsp:nvSpPr>
      <dsp:spPr>
        <a:xfrm>
          <a:off x="4720861" y="593357"/>
          <a:ext cx="1449205" cy="14492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B64BA-C02E-429D-B67C-DBFECFA155F6}">
      <dsp:nvSpPr>
        <dsp:cNvPr id="0" name=""/>
        <dsp:cNvSpPr/>
      </dsp:nvSpPr>
      <dsp:spPr>
        <a:xfrm>
          <a:off x="3835235" y="2425505"/>
          <a:ext cx="32204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Creates connections</a:t>
          </a:r>
          <a:endParaRPr lang="en-US" sz="2500" kern="1200" dirty="0"/>
        </a:p>
      </dsp:txBody>
      <dsp:txXfrm>
        <a:off x="3835235" y="2425505"/>
        <a:ext cx="3220457" cy="720000"/>
      </dsp:txXfrm>
    </dsp:sp>
    <dsp:sp modelId="{EE4A72CB-4E6B-42A5-8773-671C470F65EC}">
      <dsp:nvSpPr>
        <dsp:cNvPr id="0" name=""/>
        <dsp:cNvSpPr/>
      </dsp:nvSpPr>
      <dsp:spPr>
        <a:xfrm>
          <a:off x="8504899" y="593357"/>
          <a:ext cx="1449205" cy="14492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40467-7638-4486-B868-6993E823AE29}">
      <dsp:nvSpPr>
        <dsp:cNvPr id="0" name=""/>
        <dsp:cNvSpPr/>
      </dsp:nvSpPr>
      <dsp:spPr>
        <a:xfrm>
          <a:off x="7619273" y="2425505"/>
          <a:ext cx="32204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Influences perceptions of communities</a:t>
          </a:r>
          <a:endParaRPr lang="en-US" sz="2500" kern="1200" dirty="0"/>
        </a:p>
      </dsp:txBody>
      <dsp:txXfrm>
        <a:off x="7619273" y="2425505"/>
        <a:ext cx="3220457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6EEEF-C864-49EB-A1D4-42D962526EB4}">
      <dsp:nvSpPr>
        <dsp:cNvPr id="0" name=""/>
        <dsp:cNvSpPr/>
      </dsp:nvSpPr>
      <dsp:spPr>
        <a:xfrm>
          <a:off x="700214" y="226931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BAC1D-DEB2-4E2B-87E2-7C8BB2078881}">
      <dsp:nvSpPr>
        <dsp:cNvPr id="0" name=""/>
        <dsp:cNvSpPr/>
      </dsp:nvSpPr>
      <dsp:spPr>
        <a:xfrm>
          <a:off x="1117027" y="64374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E0B41-F81F-474C-AE5E-CC67B88C9150}">
      <dsp:nvSpPr>
        <dsp:cNvPr id="0" name=""/>
        <dsp:cNvSpPr/>
      </dsp:nvSpPr>
      <dsp:spPr>
        <a:xfrm>
          <a:off x="74995" y="2791931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300" b="1" kern="1200"/>
            <a:t>Representation and  Voice</a:t>
          </a:r>
          <a:endParaRPr lang="en-US" sz="2300" kern="1200"/>
        </a:p>
      </dsp:txBody>
      <dsp:txXfrm>
        <a:off x="74995" y="2791931"/>
        <a:ext cx="3206250" cy="720000"/>
      </dsp:txXfrm>
    </dsp:sp>
    <dsp:sp modelId="{545D3DAB-84DC-4780-920A-020E5BE9EFE2}">
      <dsp:nvSpPr>
        <dsp:cNvPr id="0" name=""/>
        <dsp:cNvSpPr/>
      </dsp:nvSpPr>
      <dsp:spPr>
        <a:xfrm>
          <a:off x="4467558" y="226931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489962-E7C2-46C7-B4AB-78EED9833749}">
      <dsp:nvSpPr>
        <dsp:cNvPr id="0" name=""/>
        <dsp:cNvSpPr/>
      </dsp:nvSpPr>
      <dsp:spPr>
        <a:xfrm>
          <a:off x="4884370" y="64374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C9BBA-7BCC-4E7E-8D40-A56B806F4C34}">
      <dsp:nvSpPr>
        <dsp:cNvPr id="0" name=""/>
        <dsp:cNvSpPr/>
      </dsp:nvSpPr>
      <dsp:spPr>
        <a:xfrm>
          <a:off x="3842339" y="2791931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300" kern="1200"/>
            <a:t>Negotiating norms</a:t>
          </a:r>
          <a:endParaRPr lang="en-US" sz="2300" kern="1200"/>
        </a:p>
      </dsp:txBody>
      <dsp:txXfrm>
        <a:off x="3842339" y="2791931"/>
        <a:ext cx="3206250" cy="720000"/>
      </dsp:txXfrm>
    </dsp:sp>
    <dsp:sp modelId="{A5F82901-23B9-4FD0-B7FD-49D6C15B68FD}">
      <dsp:nvSpPr>
        <dsp:cNvPr id="0" name=""/>
        <dsp:cNvSpPr/>
      </dsp:nvSpPr>
      <dsp:spPr>
        <a:xfrm>
          <a:off x="8234902" y="226931"/>
          <a:ext cx="1955812" cy="1955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1E4CAA-138C-4511-B36A-80C3E36430BB}">
      <dsp:nvSpPr>
        <dsp:cNvPr id="0" name=""/>
        <dsp:cNvSpPr/>
      </dsp:nvSpPr>
      <dsp:spPr>
        <a:xfrm>
          <a:off x="8651714" y="64374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B825E4-51DF-4DAC-8165-390663CA7436}">
      <dsp:nvSpPr>
        <dsp:cNvPr id="0" name=""/>
        <dsp:cNvSpPr/>
      </dsp:nvSpPr>
      <dsp:spPr>
        <a:xfrm>
          <a:off x="7609683" y="2791931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300" kern="1200"/>
            <a:t>Managing visibility</a:t>
          </a:r>
          <a:endParaRPr lang="en-US" sz="2300" kern="1200"/>
        </a:p>
      </dsp:txBody>
      <dsp:txXfrm>
        <a:off x="7609683" y="2791931"/>
        <a:ext cx="32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47669-2FE7-4578-A79F-D46913B956B4}">
      <dsp:nvSpPr>
        <dsp:cNvPr id="0" name=""/>
        <dsp:cNvSpPr/>
      </dsp:nvSpPr>
      <dsp:spPr>
        <a:xfrm>
          <a:off x="54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EF960-AC34-4EBB-96B3-92F5507D162C}">
      <dsp:nvSpPr>
        <dsp:cNvPr id="0" name=""/>
        <dsp:cNvSpPr/>
      </dsp:nvSpPr>
      <dsp:spPr>
        <a:xfrm>
          <a:off x="5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Youtube video</a:t>
          </a:r>
          <a:endParaRPr lang="en-US" sz="2400" kern="1200"/>
        </a:p>
      </dsp:txBody>
      <dsp:txXfrm>
        <a:off x="51600" y="2025215"/>
        <a:ext cx="1800000" cy="720000"/>
      </dsp:txXfrm>
    </dsp:sp>
    <dsp:sp modelId="{591C807A-1D76-45B4-A7C0-134CD5C5768F}">
      <dsp:nvSpPr>
        <dsp:cNvPr id="0" name=""/>
        <dsp:cNvSpPr/>
      </dsp:nvSpPr>
      <dsp:spPr>
        <a:xfrm>
          <a:off x="2661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AD191-918F-4DC9-95EB-B2FE5F4A9A74}">
      <dsp:nvSpPr>
        <dsp:cNvPr id="0" name=""/>
        <dsp:cNvSpPr/>
      </dsp:nvSpPr>
      <dsp:spPr>
        <a:xfrm>
          <a:off x="216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Blog post</a:t>
          </a:r>
          <a:endParaRPr lang="en-US" sz="2400" kern="1200"/>
        </a:p>
      </dsp:txBody>
      <dsp:txXfrm>
        <a:off x="2166600" y="2025215"/>
        <a:ext cx="1800000" cy="720000"/>
      </dsp:txXfrm>
    </dsp:sp>
    <dsp:sp modelId="{3A804E07-1417-49B9-970C-BA9AB481ED7E}">
      <dsp:nvSpPr>
        <dsp:cNvPr id="0" name=""/>
        <dsp:cNvSpPr/>
      </dsp:nvSpPr>
      <dsp:spPr>
        <a:xfrm>
          <a:off x="477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57470-C903-42A6-B023-F109EEFBC2C4}">
      <dsp:nvSpPr>
        <dsp:cNvPr id="0" name=""/>
        <dsp:cNvSpPr/>
      </dsp:nvSpPr>
      <dsp:spPr>
        <a:xfrm>
          <a:off x="428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Podcast</a:t>
          </a:r>
          <a:endParaRPr lang="en-US" sz="2400" kern="1200"/>
        </a:p>
      </dsp:txBody>
      <dsp:txXfrm>
        <a:off x="4281600" y="2025215"/>
        <a:ext cx="1800000" cy="720000"/>
      </dsp:txXfrm>
    </dsp:sp>
    <dsp:sp modelId="{AA32F294-D3AE-421B-A3A9-7DE4C0B9C91F}">
      <dsp:nvSpPr>
        <dsp:cNvPr id="0" name=""/>
        <dsp:cNvSpPr/>
      </dsp:nvSpPr>
      <dsp:spPr>
        <a:xfrm>
          <a:off x="6891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0254D-616D-4E5C-BF75-3C0BADC7E604}">
      <dsp:nvSpPr>
        <dsp:cNvPr id="0" name=""/>
        <dsp:cNvSpPr/>
      </dsp:nvSpPr>
      <dsp:spPr>
        <a:xfrm>
          <a:off x="639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Instagram</a:t>
          </a:r>
          <a:endParaRPr lang="en-US" sz="2400" kern="1200"/>
        </a:p>
      </dsp:txBody>
      <dsp:txXfrm>
        <a:off x="6396600" y="2025215"/>
        <a:ext cx="1800000" cy="720000"/>
      </dsp:txXfrm>
    </dsp:sp>
    <dsp:sp modelId="{73E7F98E-EE00-4B16-A1FF-BF597EA011DE}">
      <dsp:nvSpPr>
        <dsp:cNvPr id="0" name=""/>
        <dsp:cNvSpPr/>
      </dsp:nvSpPr>
      <dsp:spPr>
        <a:xfrm>
          <a:off x="9006600" y="945141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834EC-83D2-47A2-AFAC-780719070438}">
      <dsp:nvSpPr>
        <dsp:cNvPr id="0" name=""/>
        <dsp:cNvSpPr/>
      </dsp:nvSpPr>
      <dsp:spPr>
        <a:xfrm>
          <a:off x="851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Etc. </a:t>
          </a:r>
          <a:endParaRPr lang="en-US" sz="2400" kern="1200"/>
        </a:p>
      </dsp:txBody>
      <dsp:txXfrm>
        <a:off x="8511600" y="2025215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C3AC6-49FD-E647-A1FE-509122397A0F}">
      <dsp:nvSpPr>
        <dsp:cNvPr id="0" name=""/>
        <dsp:cNvSpPr/>
      </dsp:nvSpPr>
      <dsp:spPr>
        <a:xfrm>
          <a:off x="6540" y="642609"/>
          <a:ext cx="2044708" cy="24536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0" rIns="201972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Narrative/plot (beginning, middle, end)</a:t>
          </a:r>
          <a:endParaRPr lang="en-US" sz="1500" kern="1200"/>
        </a:p>
      </dsp:txBody>
      <dsp:txXfrm>
        <a:off x="6540" y="1624069"/>
        <a:ext cx="2044708" cy="1472189"/>
      </dsp:txXfrm>
    </dsp:sp>
    <dsp:sp modelId="{1D748923-FA63-4642-8F02-859FBE5A5006}">
      <dsp:nvSpPr>
        <dsp:cNvPr id="0" name=""/>
        <dsp:cNvSpPr/>
      </dsp:nvSpPr>
      <dsp:spPr>
        <a:xfrm>
          <a:off x="6540" y="642609"/>
          <a:ext cx="2044708" cy="9814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165100" rIns="201972" bIns="16510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01</a:t>
          </a:r>
        </a:p>
      </dsp:txBody>
      <dsp:txXfrm>
        <a:off x="6540" y="642609"/>
        <a:ext cx="2044708" cy="981459"/>
      </dsp:txXfrm>
    </dsp:sp>
    <dsp:sp modelId="{3D67CA6D-BFB3-6E42-9D88-2ACC9283EB15}">
      <dsp:nvSpPr>
        <dsp:cNvPr id="0" name=""/>
        <dsp:cNvSpPr/>
      </dsp:nvSpPr>
      <dsp:spPr>
        <a:xfrm>
          <a:off x="2214825" y="642609"/>
          <a:ext cx="2044708" cy="24536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0" rIns="201972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Voice and perspective (whose voice? What angle is the story taking?)</a:t>
          </a:r>
          <a:endParaRPr lang="en-US" sz="1500" kern="1200"/>
        </a:p>
      </dsp:txBody>
      <dsp:txXfrm>
        <a:off x="2214825" y="1624069"/>
        <a:ext cx="2044708" cy="1472189"/>
      </dsp:txXfrm>
    </dsp:sp>
    <dsp:sp modelId="{D18BA7E7-9FAB-E848-9142-D4B7759232AE}">
      <dsp:nvSpPr>
        <dsp:cNvPr id="0" name=""/>
        <dsp:cNvSpPr/>
      </dsp:nvSpPr>
      <dsp:spPr>
        <a:xfrm>
          <a:off x="2214825" y="642609"/>
          <a:ext cx="2044708" cy="9814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165100" rIns="201972" bIns="16510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02</a:t>
          </a:r>
        </a:p>
      </dsp:txBody>
      <dsp:txXfrm>
        <a:off x="2214825" y="642609"/>
        <a:ext cx="2044708" cy="981459"/>
      </dsp:txXfrm>
    </dsp:sp>
    <dsp:sp modelId="{B8E57ADE-6DB8-5F4A-B546-CA0978430A4A}">
      <dsp:nvSpPr>
        <dsp:cNvPr id="0" name=""/>
        <dsp:cNvSpPr/>
      </dsp:nvSpPr>
      <dsp:spPr>
        <a:xfrm>
          <a:off x="4423110" y="642609"/>
          <a:ext cx="2044708" cy="24536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0" rIns="201972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Audience (who is it for?)</a:t>
          </a:r>
          <a:endParaRPr lang="en-US" sz="1500" kern="1200"/>
        </a:p>
      </dsp:txBody>
      <dsp:txXfrm>
        <a:off x="4423110" y="1624069"/>
        <a:ext cx="2044708" cy="1472189"/>
      </dsp:txXfrm>
    </dsp:sp>
    <dsp:sp modelId="{2A5A30A0-D612-6E47-BF0C-EB94D0DFFB95}">
      <dsp:nvSpPr>
        <dsp:cNvPr id="0" name=""/>
        <dsp:cNvSpPr/>
      </dsp:nvSpPr>
      <dsp:spPr>
        <a:xfrm>
          <a:off x="4423110" y="642609"/>
          <a:ext cx="2044708" cy="9814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165100" rIns="201972" bIns="16510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03</a:t>
          </a:r>
        </a:p>
      </dsp:txBody>
      <dsp:txXfrm>
        <a:off x="4423110" y="642609"/>
        <a:ext cx="2044708" cy="981459"/>
      </dsp:txXfrm>
    </dsp:sp>
    <dsp:sp modelId="{CD0BFE84-B082-FC4F-B186-6A07D0D39E30}">
      <dsp:nvSpPr>
        <dsp:cNvPr id="0" name=""/>
        <dsp:cNvSpPr/>
      </dsp:nvSpPr>
      <dsp:spPr>
        <a:xfrm>
          <a:off x="6631395" y="642609"/>
          <a:ext cx="2044708" cy="24536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0" rIns="201972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Medium and format (what mode of presentation: audio, video, photography?)</a:t>
          </a:r>
          <a:endParaRPr lang="en-US" sz="1500" kern="1200"/>
        </a:p>
      </dsp:txBody>
      <dsp:txXfrm>
        <a:off x="6631395" y="1624069"/>
        <a:ext cx="2044708" cy="1472189"/>
      </dsp:txXfrm>
    </dsp:sp>
    <dsp:sp modelId="{FA6FD0D7-9FE0-C44A-B20E-7042B241871A}">
      <dsp:nvSpPr>
        <dsp:cNvPr id="0" name=""/>
        <dsp:cNvSpPr/>
      </dsp:nvSpPr>
      <dsp:spPr>
        <a:xfrm>
          <a:off x="6631395" y="642609"/>
          <a:ext cx="2044708" cy="9814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165100" rIns="201972" bIns="16510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04</a:t>
          </a:r>
        </a:p>
      </dsp:txBody>
      <dsp:txXfrm>
        <a:off x="6631395" y="642609"/>
        <a:ext cx="2044708" cy="981459"/>
      </dsp:txXfrm>
    </dsp:sp>
    <dsp:sp modelId="{2E74A0E8-C558-C542-9840-7ADD8DDB93FD}">
      <dsp:nvSpPr>
        <dsp:cNvPr id="0" name=""/>
        <dsp:cNvSpPr/>
      </dsp:nvSpPr>
      <dsp:spPr>
        <a:xfrm>
          <a:off x="8839679" y="642609"/>
          <a:ext cx="2044708" cy="245364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0" rIns="201972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Emotion and meaning (what is aimed at with the story?)</a:t>
          </a:r>
          <a:endParaRPr lang="en-US" sz="1500" kern="1200"/>
        </a:p>
      </dsp:txBody>
      <dsp:txXfrm>
        <a:off x="8839679" y="1624069"/>
        <a:ext cx="2044708" cy="1472189"/>
      </dsp:txXfrm>
    </dsp:sp>
    <dsp:sp modelId="{014DD55F-D105-0D41-9A5E-1B389512245D}">
      <dsp:nvSpPr>
        <dsp:cNvPr id="0" name=""/>
        <dsp:cNvSpPr/>
      </dsp:nvSpPr>
      <dsp:spPr>
        <a:xfrm>
          <a:off x="8839679" y="642609"/>
          <a:ext cx="2044708" cy="9814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72" tIns="165100" rIns="201972" bIns="16510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05</a:t>
          </a:r>
        </a:p>
      </dsp:txBody>
      <dsp:txXfrm>
        <a:off x="8839679" y="642609"/>
        <a:ext cx="2044708" cy="9814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37AB8-545B-C344-8341-EBB3CAAAE459}">
      <dsp:nvSpPr>
        <dsp:cNvPr id="0" name=""/>
        <dsp:cNvSpPr/>
      </dsp:nvSpPr>
      <dsp:spPr>
        <a:xfrm>
          <a:off x="53" y="16963"/>
          <a:ext cx="5089169" cy="1036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Avoid:</a:t>
          </a:r>
          <a:endParaRPr lang="en-US" sz="3600" kern="1200"/>
        </a:p>
      </dsp:txBody>
      <dsp:txXfrm>
        <a:off x="53" y="16963"/>
        <a:ext cx="5089169" cy="1036800"/>
      </dsp:txXfrm>
    </dsp:sp>
    <dsp:sp modelId="{75218C9B-5E43-174C-B9B6-9CC273507E88}">
      <dsp:nvSpPr>
        <dsp:cNvPr id="0" name=""/>
        <dsp:cNvSpPr/>
      </dsp:nvSpPr>
      <dsp:spPr>
        <a:xfrm>
          <a:off x="53" y="1053763"/>
          <a:ext cx="5089169" cy="26681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Stereotyping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Simplification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“Single story” narratives</a:t>
          </a:r>
          <a:endParaRPr lang="en-US" sz="3600" kern="1200"/>
        </a:p>
      </dsp:txBody>
      <dsp:txXfrm>
        <a:off x="53" y="1053763"/>
        <a:ext cx="5089169" cy="2668140"/>
      </dsp:txXfrm>
    </dsp:sp>
    <dsp:sp modelId="{CC124960-2378-AA4F-8A36-07C17B0AE5A0}">
      <dsp:nvSpPr>
        <dsp:cNvPr id="0" name=""/>
        <dsp:cNvSpPr/>
      </dsp:nvSpPr>
      <dsp:spPr>
        <a:xfrm>
          <a:off x="5801706" y="16963"/>
          <a:ext cx="5089169" cy="1036800"/>
        </a:xfrm>
        <a:prstGeom prst="rec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Aim for:</a:t>
          </a:r>
          <a:endParaRPr lang="en-US" sz="3600" kern="1200"/>
        </a:p>
      </dsp:txBody>
      <dsp:txXfrm>
        <a:off x="5801706" y="16963"/>
        <a:ext cx="5089169" cy="1036800"/>
      </dsp:txXfrm>
    </dsp:sp>
    <dsp:sp modelId="{524AD966-BB28-2046-AF04-3F8B89482A55}">
      <dsp:nvSpPr>
        <dsp:cNvPr id="0" name=""/>
        <dsp:cNvSpPr/>
      </dsp:nvSpPr>
      <dsp:spPr>
        <a:xfrm>
          <a:off x="5801706" y="1053763"/>
          <a:ext cx="5089169" cy="2668140"/>
        </a:xfrm>
        <a:prstGeom prst="rect">
          <a:avLst/>
        </a:prstGeom>
        <a:solidFill>
          <a:schemeClr val="accent2">
            <a:tint val="40000"/>
            <a:alpha val="90000"/>
            <a:hueOff val="7414874"/>
            <a:satOff val="-7406"/>
            <a:lumOff val="341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7414874"/>
              <a:satOff val="-7406"/>
              <a:lumOff val="34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Complexity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Diversity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600" kern="1200"/>
            <a:t>Agency</a:t>
          </a:r>
          <a:endParaRPr lang="en-US" sz="3600" kern="1200"/>
        </a:p>
      </dsp:txBody>
      <dsp:txXfrm>
        <a:off x="5801706" y="1053763"/>
        <a:ext cx="5089169" cy="26681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3B9ED-C2D0-2547-B67B-3BCDDAE86687}">
      <dsp:nvSpPr>
        <dsp:cNvPr id="0" name=""/>
        <dsp:cNvSpPr/>
      </dsp:nvSpPr>
      <dsp:spPr>
        <a:xfrm>
          <a:off x="0" y="0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B0422-9C3C-DB42-904F-CDB128090513}">
      <dsp:nvSpPr>
        <dsp:cNvPr id="0" name=""/>
        <dsp:cNvSpPr/>
      </dsp:nvSpPr>
      <dsp:spPr>
        <a:xfrm>
          <a:off x="0" y="0"/>
          <a:ext cx="7216416" cy="1277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Why am I creating this?</a:t>
          </a:r>
          <a:endParaRPr lang="en-US" sz="3600" kern="1200"/>
        </a:p>
      </dsp:txBody>
      <dsp:txXfrm>
        <a:off x="0" y="0"/>
        <a:ext cx="7216416" cy="1277815"/>
      </dsp:txXfrm>
    </dsp:sp>
    <dsp:sp modelId="{62E97DBF-57A4-1F45-8B45-A3296F8B2946}">
      <dsp:nvSpPr>
        <dsp:cNvPr id="0" name=""/>
        <dsp:cNvSpPr/>
      </dsp:nvSpPr>
      <dsp:spPr>
        <a:xfrm>
          <a:off x="0" y="1277815"/>
          <a:ext cx="7216416" cy="0"/>
        </a:xfrm>
        <a:prstGeom prst="line">
          <a:avLst/>
        </a:prstGeom>
        <a:solidFill>
          <a:schemeClr val="accent2">
            <a:hueOff val="2357366"/>
            <a:satOff val="-8879"/>
            <a:lumOff val="7451"/>
            <a:alphaOff val="0"/>
          </a:schemeClr>
        </a:solidFill>
        <a:ln w="12700" cap="flat" cmpd="sng" algn="ctr">
          <a:solidFill>
            <a:schemeClr val="accent2">
              <a:hueOff val="2357366"/>
              <a:satOff val="-8879"/>
              <a:lumOff val="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B7F43-8767-5B4D-A523-BF4DD48E482F}">
      <dsp:nvSpPr>
        <dsp:cNvPr id="0" name=""/>
        <dsp:cNvSpPr/>
      </dsp:nvSpPr>
      <dsp:spPr>
        <a:xfrm>
          <a:off x="0" y="1277815"/>
          <a:ext cx="7216416" cy="1277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For whom?</a:t>
          </a:r>
          <a:endParaRPr lang="en-US" sz="3600" kern="1200"/>
        </a:p>
      </dsp:txBody>
      <dsp:txXfrm>
        <a:off x="0" y="1277815"/>
        <a:ext cx="7216416" cy="1277815"/>
      </dsp:txXfrm>
    </dsp:sp>
    <dsp:sp modelId="{03A6752F-B5A4-204E-889A-35A74076FCD6}">
      <dsp:nvSpPr>
        <dsp:cNvPr id="0" name=""/>
        <dsp:cNvSpPr/>
      </dsp:nvSpPr>
      <dsp:spPr>
        <a:xfrm>
          <a:off x="0" y="2555630"/>
          <a:ext cx="7216416" cy="0"/>
        </a:xfrm>
        <a:prstGeom prst="line">
          <a:avLst/>
        </a:prstGeom>
        <a:solidFill>
          <a:schemeClr val="accent2">
            <a:hueOff val="4714731"/>
            <a:satOff val="-17759"/>
            <a:lumOff val="14902"/>
            <a:alphaOff val="0"/>
          </a:schemeClr>
        </a:solidFill>
        <a:ln w="12700" cap="flat" cmpd="sng" algn="ctr">
          <a:solidFill>
            <a:schemeClr val="accent2">
              <a:hueOff val="4714731"/>
              <a:satOff val="-17759"/>
              <a:lumOff val="1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BDC32B-1AB6-4F4A-BF3D-9F860A8F0AC5}">
      <dsp:nvSpPr>
        <dsp:cNvPr id="0" name=""/>
        <dsp:cNvSpPr/>
      </dsp:nvSpPr>
      <dsp:spPr>
        <a:xfrm>
          <a:off x="0" y="2555630"/>
          <a:ext cx="7216416" cy="1277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On which platform?</a:t>
          </a:r>
          <a:endParaRPr lang="en-US" sz="3600" kern="1200"/>
        </a:p>
      </dsp:txBody>
      <dsp:txXfrm>
        <a:off x="0" y="2555630"/>
        <a:ext cx="7216416" cy="1277815"/>
      </dsp:txXfrm>
    </dsp:sp>
    <dsp:sp modelId="{C98125C0-CD45-6F41-B80E-65B31248877E}">
      <dsp:nvSpPr>
        <dsp:cNvPr id="0" name=""/>
        <dsp:cNvSpPr/>
      </dsp:nvSpPr>
      <dsp:spPr>
        <a:xfrm>
          <a:off x="0" y="3833445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582B1-268F-4D49-8264-4FFD14C3B4B9}">
      <dsp:nvSpPr>
        <dsp:cNvPr id="0" name=""/>
        <dsp:cNvSpPr/>
      </dsp:nvSpPr>
      <dsp:spPr>
        <a:xfrm>
          <a:off x="0" y="3833445"/>
          <a:ext cx="7216416" cy="1277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What might be the unintended effects?</a:t>
          </a:r>
          <a:endParaRPr lang="en-US" sz="3600" kern="1200" dirty="0"/>
        </a:p>
      </dsp:txBody>
      <dsp:txXfrm>
        <a:off x="0" y="3833445"/>
        <a:ext cx="7216416" cy="12778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4BC0E-D9D5-FA49-B15F-18344CEDB393}">
      <dsp:nvSpPr>
        <dsp:cNvPr id="0" name=""/>
        <dsp:cNvSpPr/>
      </dsp:nvSpPr>
      <dsp:spPr>
        <a:xfrm>
          <a:off x="0" y="623"/>
          <a:ext cx="721641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0336AF-48E1-F145-B192-66B35F620CB9}">
      <dsp:nvSpPr>
        <dsp:cNvPr id="0" name=""/>
        <dsp:cNvSpPr/>
      </dsp:nvSpPr>
      <dsp:spPr>
        <a:xfrm>
          <a:off x="0" y="62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Representation of others</a:t>
          </a:r>
          <a:endParaRPr lang="en-US" sz="2900" kern="1200"/>
        </a:p>
      </dsp:txBody>
      <dsp:txXfrm>
        <a:off x="0" y="623"/>
        <a:ext cx="7216416" cy="1022002"/>
      </dsp:txXfrm>
    </dsp:sp>
    <dsp:sp modelId="{66E8F022-A947-4746-A08D-33D6EDE1F0C4}">
      <dsp:nvSpPr>
        <dsp:cNvPr id="0" name=""/>
        <dsp:cNvSpPr/>
      </dsp:nvSpPr>
      <dsp:spPr>
        <a:xfrm>
          <a:off x="0" y="1022626"/>
          <a:ext cx="7216416" cy="0"/>
        </a:xfrm>
        <a:prstGeom prst="line">
          <a:avLst/>
        </a:prstGeom>
        <a:solidFill>
          <a:schemeClr val="accent2">
            <a:hueOff val="1768024"/>
            <a:satOff val="-6660"/>
            <a:lumOff val="5588"/>
            <a:alphaOff val="0"/>
          </a:schemeClr>
        </a:solidFill>
        <a:ln w="12700" cap="flat" cmpd="sng" algn="ctr">
          <a:solidFill>
            <a:schemeClr val="accent2">
              <a:hueOff val="1768024"/>
              <a:satOff val="-6660"/>
              <a:lumOff val="5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F8D975-F240-6340-868C-ADD0B9F3DBB2}">
      <dsp:nvSpPr>
        <dsp:cNvPr id="0" name=""/>
        <dsp:cNvSpPr/>
      </dsp:nvSpPr>
      <dsp:spPr>
        <a:xfrm>
          <a:off x="0" y="1022626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Consent and privacy</a:t>
          </a:r>
          <a:endParaRPr lang="en-US" sz="2900" kern="1200"/>
        </a:p>
      </dsp:txBody>
      <dsp:txXfrm>
        <a:off x="0" y="1022626"/>
        <a:ext cx="7216416" cy="1022002"/>
      </dsp:txXfrm>
    </dsp:sp>
    <dsp:sp modelId="{BFE832CC-C4EF-7047-8632-94ED1083EC5A}">
      <dsp:nvSpPr>
        <dsp:cNvPr id="0" name=""/>
        <dsp:cNvSpPr/>
      </dsp:nvSpPr>
      <dsp:spPr>
        <a:xfrm>
          <a:off x="0" y="2044628"/>
          <a:ext cx="7216416" cy="0"/>
        </a:xfrm>
        <a:prstGeom prst="line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accent2">
              <a:hueOff val="3536049"/>
              <a:satOff val="-13319"/>
              <a:lumOff val="1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41F6E-6017-444E-A14E-1A60876033C7}">
      <dsp:nvSpPr>
        <dsp:cNvPr id="0" name=""/>
        <dsp:cNvSpPr/>
      </dsp:nvSpPr>
      <dsp:spPr>
        <a:xfrm>
          <a:off x="0" y="2044628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Accuracy (staying way from misinformation)</a:t>
          </a:r>
          <a:endParaRPr lang="en-US" sz="2900" kern="1200"/>
        </a:p>
      </dsp:txBody>
      <dsp:txXfrm>
        <a:off x="0" y="2044628"/>
        <a:ext cx="7216416" cy="1022002"/>
      </dsp:txXfrm>
    </dsp:sp>
    <dsp:sp modelId="{96453E75-3565-1A44-B043-20166E854561}">
      <dsp:nvSpPr>
        <dsp:cNvPr id="0" name=""/>
        <dsp:cNvSpPr/>
      </dsp:nvSpPr>
      <dsp:spPr>
        <a:xfrm>
          <a:off x="0" y="3066631"/>
          <a:ext cx="7216416" cy="0"/>
        </a:xfrm>
        <a:prstGeom prst="line">
          <a:avLst/>
        </a:prstGeom>
        <a:solidFill>
          <a:schemeClr val="accent2">
            <a:hueOff val="5304073"/>
            <a:satOff val="-19979"/>
            <a:lumOff val="16765"/>
            <a:alphaOff val="0"/>
          </a:schemeClr>
        </a:solidFill>
        <a:ln w="12700" cap="flat" cmpd="sng" algn="ctr">
          <a:solidFill>
            <a:schemeClr val="accent2">
              <a:hueOff val="5304073"/>
              <a:satOff val="-19979"/>
              <a:lumOff val="16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1C094-EA65-0D4F-8695-18C4872F24EC}">
      <dsp:nvSpPr>
        <dsp:cNvPr id="0" name=""/>
        <dsp:cNvSpPr/>
      </dsp:nvSpPr>
      <dsp:spPr>
        <a:xfrm>
          <a:off x="0" y="3066631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Cultural sensitivity</a:t>
          </a:r>
          <a:endParaRPr lang="en-US" sz="2900" kern="1200"/>
        </a:p>
      </dsp:txBody>
      <dsp:txXfrm>
        <a:off x="0" y="3066631"/>
        <a:ext cx="7216416" cy="1022002"/>
      </dsp:txXfrm>
    </dsp:sp>
    <dsp:sp modelId="{AF2F857D-3756-BB4D-9086-71D18CD9D4B4}">
      <dsp:nvSpPr>
        <dsp:cNvPr id="0" name=""/>
        <dsp:cNvSpPr/>
      </dsp:nvSpPr>
      <dsp:spPr>
        <a:xfrm>
          <a:off x="0" y="4088633"/>
          <a:ext cx="7216416" cy="0"/>
        </a:xfrm>
        <a:prstGeom prst="line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accent2">
              <a:hueOff val="7072097"/>
              <a:satOff val="-26638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F1537-D4D7-A44F-AB5A-EE0ADB49FBFE}">
      <dsp:nvSpPr>
        <dsp:cNvPr id="0" name=""/>
        <dsp:cNvSpPr/>
      </dsp:nvSpPr>
      <dsp:spPr>
        <a:xfrm>
          <a:off x="0" y="4088633"/>
          <a:ext cx="7216416" cy="102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Attribution  (avoiding plagiarism)</a:t>
          </a:r>
          <a:endParaRPr lang="en-US" sz="2900" kern="1200"/>
        </a:p>
      </dsp:txBody>
      <dsp:txXfrm>
        <a:off x="0" y="4088633"/>
        <a:ext cx="7216416" cy="1022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03F78-6735-41CF-BA0E-E207C0107A9D}">
      <dsp:nvSpPr>
        <dsp:cNvPr id="0" name=""/>
        <dsp:cNvSpPr/>
      </dsp:nvSpPr>
      <dsp:spPr>
        <a:xfrm>
          <a:off x="186498" y="208918"/>
          <a:ext cx="1322579" cy="132257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8833D1-0B7D-479E-81EF-A8CDF53FBDB5}">
      <dsp:nvSpPr>
        <dsp:cNvPr id="0" name=""/>
        <dsp:cNvSpPr/>
      </dsp:nvSpPr>
      <dsp:spPr>
        <a:xfrm>
          <a:off x="464240" y="486659"/>
          <a:ext cx="767096" cy="7670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9C5A2-505E-4908-A360-0327E5982042}">
      <dsp:nvSpPr>
        <dsp:cNvPr id="0" name=""/>
        <dsp:cNvSpPr/>
      </dsp:nvSpPr>
      <dsp:spPr>
        <a:xfrm>
          <a:off x="1792488" y="208918"/>
          <a:ext cx="3117509" cy="132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Clear purpose &amp; message</a:t>
          </a:r>
          <a:endParaRPr lang="en-US" sz="2400" kern="1200"/>
        </a:p>
      </dsp:txBody>
      <dsp:txXfrm>
        <a:off x="1792488" y="208918"/>
        <a:ext cx="3117509" cy="1322579"/>
      </dsp:txXfrm>
    </dsp:sp>
    <dsp:sp modelId="{9AE2CC5A-255F-4C74-92B6-2721FD82D32F}">
      <dsp:nvSpPr>
        <dsp:cNvPr id="0" name=""/>
        <dsp:cNvSpPr/>
      </dsp:nvSpPr>
      <dsp:spPr>
        <a:xfrm>
          <a:off x="5453201" y="208918"/>
          <a:ext cx="1322579" cy="132257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E2B0D-7910-49ED-9D64-88EAD77424E0}">
      <dsp:nvSpPr>
        <dsp:cNvPr id="0" name=""/>
        <dsp:cNvSpPr/>
      </dsp:nvSpPr>
      <dsp:spPr>
        <a:xfrm>
          <a:off x="5730943" y="486659"/>
          <a:ext cx="767096" cy="7670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2732DA-F09C-4DB3-89FD-72C77586004F}">
      <dsp:nvSpPr>
        <dsp:cNvPr id="0" name=""/>
        <dsp:cNvSpPr/>
      </dsp:nvSpPr>
      <dsp:spPr>
        <a:xfrm>
          <a:off x="7059191" y="208918"/>
          <a:ext cx="3117509" cy="132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Strong opening </a:t>
          </a:r>
          <a:endParaRPr lang="en-US" sz="2400" kern="1200"/>
        </a:p>
      </dsp:txBody>
      <dsp:txXfrm>
        <a:off x="7059191" y="208918"/>
        <a:ext cx="3117509" cy="1322579"/>
      </dsp:txXfrm>
    </dsp:sp>
    <dsp:sp modelId="{A971F7BC-35F5-411F-87E8-D5322E32992D}">
      <dsp:nvSpPr>
        <dsp:cNvPr id="0" name=""/>
        <dsp:cNvSpPr/>
      </dsp:nvSpPr>
      <dsp:spPr>
        <a:xfrm>
          <a:off x="186498" y="2158858"/>
          <a:ext cx="1322579" cy="132257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DAD51-377C-4C21-B923-A24B02D9452E}">
      <dsp:nvSpPr>
        <dsp:cNvPr id="0" name=""/>
        <dsp:cNvSpPr/>
      </dsp:nvSpPr>
      <dsp:spPr>
        <a:xfrm>
          <a:off x="464240" y="2436600"/>
          <a:ext cx="767096" cy="7670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38081-3A18-45AC-BA8B-F8C659A1AE20}">
      <dsp:nvSpPr>
        <dsp:cNvPr id="0" name=""/>
        <dsp:cNvSpPr/>
      </dsp:nvSpPr>
      <dsp:spPr>
        <a:xfrm>
          <a:off x="1792488" y="2158858"/>
          <a:ext cx="3117509" cy="132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Emotional resonance</a:t>
          </a:r>
          <a:endParaRPr lang="en-US" sz="2400" kern="1200"/>
        </a:p>
      </dsp:txBody>
      <dsp:txXfrm>
        <a:off x="1792488" y="2158858"/>
        <a:ext cx="3117509" cy="1322579"/>
      </dsp:txXfrm>
    </dsp:sp>
    <dsp:sp modelId="{52F93EF1-7E6C-49F8-B2B7-4FD984025E42}">
      <dsp:nvSpPr>
        <dsp:cNvPr id="0" name=""/>
        <dsp:cNvSpPr/>
      </dsp:nvSpPr>
      <dsp:spPr>
        <a:xfrm>
          <a:off x="5453201" y="2158858"/>
          <a:ext cx="1322579" cy="132257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A1A7A6-42C4-413A-AD19-128276C7A81C}">
      <dsp:nvSpPr>
        <dsp:cNvPr id="0" name=""/>
        <dsp:cNvSpPr/>
      </dsp:nvSpPr>
      <dsp:spPr>
        <a:xfrm>
          <a:off x="5730943" y="2436600"/>
          <a:ext cx="767096" cy="7670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BBD6F-CB28-4F3E-953D-BECAD4177A6C}">
      <dsp:nvSpPr>
        <dsp:cNvPr id="0" name=""/>
        <dsp:cNvSpPr/>
      </dsp:nvSpPr>
      <dsp:spPr>
        <a:xfrm>
          <a:off x="7059191" y="2158858"/>
          <a:ext cx="3117509" cy="132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Respectful framing</a:t>
          </a:r>
          <a:endParaRPr lang="en-US" sz="2400" kern="1200"/>
        </a:p>
      </dsp:txBody>
      <dsp:txXfrm>
        <a:off x="7059191" y="2158858"/>
        <a:ext cx="3117509" cy="13225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873BF-E5A7-452F-802F-358F2A4AAFB9}">
      <dsp:nvSpPr>
        <dsp:cNvPr id="0" name=""/>
        <dsp:cNvSpPr/>
      </dsp:nvSpPr>
      <dsp:spPr>
        <a:xfrm>
          <a:off x="0" y="2121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40DED-DFB8-42F9-83F2-25A0F4CA5EAC}">
      <dsp:nvSpPr>
        <dsp:cNvPr id="0" name=""/>
        <dsp:cNvSpPr/>
      </dsp:nvSpPr>
      <dsp:spPr>
        <a:xfrm>
          <a:off x="325236" y="244032"/>
          <a:ext cx="591338" cy="5913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9FF8E-D65E-45BF-BEAA-188FEC4FF749}">
      <dsp:nvSpPr>
        <dsp:cNvPr id="0" name=""/>
        <dsp:cNvSpPr/>
      </dsp:nvSpPr>
      <dsp:spPr>
        <a:xfrm>
          <a:off x="1241811" y="2121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Digital creation has social, cultural and emotional implications</a:t>
          </a:r>
          <a:endParaRPr lang="en-US" sz="2100" kern="1200"/>
        </a:p>
      </dsp:txBody>
      <dsp:txXfrm>
        <a:off x="1241811" y="2121"/>
        <a:ext cx="5974604" cy="1075161"/>
      </dsp:txXfrm>
    </dsp:sp>
    <dsp:sp modelId="{F822EFFF-C62E-4D52-9DA5-40D508F3A226}">
      <dsp:nvSpPr>
        <dsp:cNvPr id="0" name=""/>
        <dsp:cNvSpPr/>
      </dsp:nvSpPr>
      <dsp:spPr>
        <a:xfrm>
          <a:off x="0" y="1346073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D887B3-3914-4988-ABBD-B6589E519F28}">
      <dsp:nvSpPr>
        <dsp:cNvPr id="0" name=""/>
        <dsp:cNvSpPr/>
      </dsp:nvSpPr>
      <dsp:spPr>
        <a:xfrm>
          <a:off x="325236" y="1587984"/>
          <a:ext cx="591338" cy="5913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BC45C1-9FAA-4D74-A249-56BCA5D98038}">
      <dsp:nvSpPr>
        <dsp:cNvPr id="0" name=""/>
        <dsp:cNvSpPr/>
      </dsp:nvSpPr>
      <dsp:spPr>
        <a:xfrm>
          <a:off x="1241811" y="1346073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Storytelling involves power – be mindful of who is empowered and who might be disempowered </a:t>
          </a:r>
          <a:endParaRPr lang="en-US" sz="2100" kern="1200"/>
        </a:p>
      </dsp:txBody>
      <dsp:txXfrm>
        <a:off x="1241811" y="1346073"/>
        <a:ext cx="5974604" cy="1075161"/>
      </dsp:txXfrm>
    </dsp:sp>
    <dsp:sp modelId="{FAF9015E-CAD3-4067-BE42-B36A41006C78}">
      <dsp:nvSpPr>
        <dsp:cNvPr id="0" name=""/>
        <dsp:cNvSpPr/>
      </dsp:nvSpPr>
      <dsp:spPr>
        <a:xfrm>
          <a:off x="0" y="2690025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7B962-15EB-4FEA-AB74-727E61ABA1E9}">
      <dsp:nvSpPr>
        <dsp:cNvPr id="0" name=""/>
        <dsp:cNvSpPr/>
      </dsp:nvSpPr>
      <dsp:spPr>
        <a:xfrm>
          <a:off x="325236" y="2931936"/>
          <a:ext cx="591338" cy="5913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A3C7E-708D-49FB-849C-103D923A2342}">
      <dsp:nvSpPr>
        <dsp:cNvPr id="0" name=""/>
        <dsp:cNvSpPr/>
      </dsp:nvSpPr>
      <dsp:spPr>
        <a:xfrm>
          <a:off x="1241811" y="2690025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Ethics and safety are creative decisions</a:t>
          </a:r>
          <a:endParaRPr lang="en-US" sz="2100" kern="1200"/>
        </a:p>
      </dsp:txBody>
      <dsp:txXfrm>
        <a:off x="1241811" y="2690025"/>
        <a:ext cx="5974604" cy="1075161"/>
      </dsp:txXfrm>
    </dsp:sp>
    <dsp:sp modelId="{4E5CEC3B-1C8C-4343-BAF8-FE5D8203F2AE}">
      <dsp:nvSpPr>
        <dsp:cNvPr id="0" name=""/>
        <dsp:cNvSpPr/>
      </dsp:nvSpPr>
      <dsp:spPr>
        <a:xfrm>
          <a:off x="0" y="4033977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85FCF-FD66-44DA-98AC-00A013375878}">
      <dsp:nvSpPr>
        <dsp:cNvPr id="0" name=""/>
        <dsp:cNvSpPr/>
      </dsp:nvSpPr>
      <dsp:spPr>
        <a:xfrm>
          <a:off x="325236" y="4275888"/>
          <a:ext cx="591338" cy="59133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B64CB-865E-434B-9024-28071FB8CD5E}">
      <dsp:nvSpPr>
        <dsp:cNvPr id="0" name=""/>
        <dsp:cNvSpPr/>
      </dsp:nvSpPr>
      <dsp:spPr>
        <a:xfrm>
          <a:off x="1241811" y="4033977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Content creators should reflect, question, and adapt</a:t>
          </a:r>
          <a:endParaRPr lang="en-US" sz="2100" kern="1200"/>
        </a:p>
      </dsp:txBody>
      <dsp:txXfrm>
        <a:off x="1241811" y="4033977"/>
        <a:ext cx="5974604" cy="1075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9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90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6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2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70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12/14/25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1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12/14/25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2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12/14/25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4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12/14/25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62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12/14/25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12/14/25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5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12/14/25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41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6" name="Picture 5" descr="Child creating sidewalk art">
            <a:extLst>
              <a:ext uri="{FF2B5EF4-FFF2-40B4-BE49-F238E27FC236}">
                <a16:creationId xmlns:a16="http://schemas.microsoft.com/office/drawing/2014/main" id="{222B4627-F883-4ECF-E354-832EECA63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" r="9091" b="23119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6136311-C81B-47C5-AE0A-5641A5A59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4444" y="1066800"/>
            <a:ext cx="4682990" cy="4724400"/>
          </a:xfrm>
          <a:prstGeom prst="rect">
            <a:avLst/>
          </a:prstGeom>
          <a:solidFill>
            <a:schemeClr val="bg1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913D55-0B30-3E58-FDE7-E6C1FF0DF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818" y="1562101"/>
            <a:ext cx="3905203" cy="2738530"/>
          </a:xfrm>
        </p:spPr>
        <p:txBody>
          <a:bodyPr anchor="t">
            <a:normAutofit/>
          </a:bodyPr>
          <a:lstStyle/>
          <a:p>
            <a:r>
              <a:rPr lang="en-US" sz="4800"/>
              <a:t>Digital users as producers of knowledge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B6B6E-26C6-44F6-1EB3-797CE6247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818" y="4321622"/>
            <a:ext cx="3816351" cy="9418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1100" dirty="0"/>
              <a:t>Content creation: storytelling for community engagement and representation</a:t>
            </a:r>
            <a:r>
              <a:rPr lang="en-GB" sz="1100" dirty="0">
                <a:effectLst/>
              </a:rPr>
              <a:t> </a:t>
            </a:r>
            <a:endParaRPr lang="en-US" sz="1100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CC73A33-65FF-41A9-A3B0-006753CD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0800000" flipV="1">
            <a:off x="305077" y="1063752"/>
            <a:ext cx="0" cy="4727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856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8298A-1FCA-7BE7-957A-D5EA34604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r>
              <a:rPr lang="en-US" dirty="0"/>
              <a:t>When planning content creation: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F17EAD0-ACAA-ACAF-BA01-ABEA07EDB6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465916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6161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33832-63AE-8D24-1065-5993890D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04" y="914400"/>
            <a:ext cx="4261104" cy="1097280"/>
          </a:xfrm>
        </p:spPr>
        <p:txBody>
          <a:bodyPr anchor="t">
            <a:normAutofit/>
          </a:bodyPr>
          <a:lstStyle/>
          <a:p>
            <a:r>
              <a:rPr lang="en-US" sz="3600"/>
              <a:t>Identity a viral story </a:t>
            </a:r>
          </a:p>
        </p:txBody>
      </p:sp>
      <p:pic>
        <p:nvPicPr>
          <p:cNvPr id="5" name="Picture 4" descr="Burning match">
            <a:extLst>
              <a:ext uri="{FF2B5EF4-FFF2-40B4-BE49-F238E27FC236}">
                <a16:creationId xmlns:a16="http://schemas.microsoft.com/office/drawing/2014/main" id="{E8A9CBE7-A0DE-29B5-7781-72E6C92C7C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616"/>
          <a:stretch>
            <a:fillRect/>
          </a:stretch>
        </p:blipFill>
        <p:spPr>
          <a:xfrm>
            <a:off x="-1" y="914399"/>
            <a:ext cx="6657255" cy="535352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052531-D50B-3899-B150-D05525F4F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0" y="6267922"/>
            <a:ext cx="6656832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1CE09-9134-0EA6-6D9F-46CF05EB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5" y="2176036"/>
            <a:ext cx="4261104" cy="4121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Who benefits from its visibility?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9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C583E1-2363-BE81-6AD8-ABD970B4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400" dirty="0"/>
              <a:t>Platforms are not neutral</a:t>
            </a:r>
            <a:br>
              <a:rPr lang="en-GB" sz="3400" dirty="0"/>
            </a:br>
            <a:endParaRPr lang="en-US" sz="3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391DB-62CC-3D30-A63F-D3808402B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r>
              <a:rPr lang="en-GB" dirty="0"/>
              <a:t>Algorithms shape:</a:t>
            </a:r>
          </a:p>
          <a:p>
            <a:pPr lvl="1"/>
            <a:r>
              <a:rPr lang="en-GB" dirty="0"/>
              <a:t>Visibility</a:t>
            </a:r>
          </a:p>
          <a:p>
            <a:pPr lvl="1"/>
            <a:r>
              <a:rPr lang="en-GB" dirty="0"/>
              <a:t>Engagement</a:t>
            </a:r>
          </a:p>
          <a:p>
            <a:pPr lvl="1"/>
            <a:r>
              <a:rPr lang="en-GB" dirty="0"/>
              <a:t>Success</a:t>
            </a:r>
          </a:p>
          <a:p>
            <a:r>
              <a:rPr lang="en-GB" dirty="0"/>
              <a:t>Metrics influence creative choices</a:t>
            </a:r>
          </a:p>
          <a:p>
            <a:endParaRPr lang="en-US" dirty="0"/>
          </a:p>
        </p:txBody>
      </p:sp>
      <p:pic>
        <p:nvPicPr>
          <p:cNvPr id="5" name="Picture 4" descr="A digital balance scale using circles">
            <a:extLst>
              <a:ext uri="{FF2B5EF4-FFF2-40B4-BE49-F238E27FC236}">
                <a16:creationId xmlns:a16="http://schemas.microsoft.com/office/drawing/2014/main" id="{3D7EC373-47BD-FC1D-B5D7-635F8CBD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32" r="27315" b="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04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54B57-F3EA-4306-72F2-9E15F9391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r>
              <a:rPr lang="en-US" dirty="0"/>
              <a:t>Economy of attention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BC00-94BF-185E-854C-C3B6B800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r>
              <a:rPr lang="en-GB" dirty="0"/>
              <a:t>Likes, shares, views as currency</a:t>
            </a:r>
          </a:p>
          <a:p>
            <a:r>
              <a:rPr lang="en-GB" dirty="0"/>
              <a:t>Pressure to:</a:t>
            </a:r>
          </a:p>
          <a:p>
            <a:pPr lvl="1"/>
            <a:r>
              <a:rPr lang="en-GB" dirty="0"/>
              <a:t>Perform</a:t>
            </a:r>
          </a:p>
          <a:p>
            <a:pPr lvl="1"/>
            <a:r>
              <a:rPr lang="en-GB" dirty="0"/>
              <a:t>Simplify</a:t>
            </a:r>
          </a:p>
          <a:p>
            <a:pPr lvl="1"/>
            <a:r>
              <a:rPr lang="en-GB" dirty="0"/>
              <a:t>Sensationalise</a:t>
            </a:r>
          </a:p>
          <a:p>
            <a:endParaRPr lang="en-US" dirty="0"/>
          </a:p>
        </p:txBody>
      </p:sp>
      <p:pic>
        <p:nvPicPr>
          <p:cNvPr id="5" name="Picture 4" descr="Digital numbers and graphs">
            <a:extLst>
              <a:ext uri="{FF2B5EF4-FFF2-40B4-BE49-F238E27FC236}">
                <a16:creationId xmlns:a16="http://schemas.microsoft.com/office/drawing/2014/main" id="{4CD992D5-03AE-6C96-5693-74C6DC50C3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38" r="18092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10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2CA12-A824-140A-D5E5-F4BC71169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6821" y="1371600"/>
            <a:ext cx="6034187" cy="1097280"/>
          </a:xfrm>
        </p:spPr>
        <p:txBody>
          <a:bodyPr>
            <a:normAutofit/>
          </a:bodyPr>
          <a:lstStyle/>
          <a:p>
            <a:r>
              <a:rPr lang="en-US" dirty="0"/>
              <a:t>Reflection point</a:t>
            </a:r>
          </a:p>
        </p:txBody>
      </p:sp>
      <p:pic>
        <p:nvPicPr>
          <p:cNvPr id="5" name="Picture 4" descr="Person leaning on wall">
            <a:extLst>
              <a:ext uri="{FF2B5EF4-FFF2-40B4-BE49-F238E27FC236}">
                <a16:creationId xmlns:a16="http://schemas.microsoft.com/office/drawing/2014/main" id="{C53116F5-ED47-5E9A-2568-FA91B7896C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571" r="27146" b="-1"/>
          <a:stretch>
            <a:fillRect/>
          </a:stretch>
        </p:blipFill>
        <p:spPr>
          <a:xfrm>
            <a:off x="20" y="10"/>
            <a:ext cx="4857871" cy="685799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80905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16B2-1F07-0B17-1912-DB81B56B6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821" y="2633236"/>
            <a:ext cx="6034187" cy="366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How do metrics and desire for visibility influence what you would create?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036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5DC78-E517-F17D-9F5A-FCB1CF35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GB" sz="3600"/>
              <a:t>Ethical creator mindset</a:t>
            </a:r>
            <a:br>
              <a:rPr lang="en-GB" sz="3600"/>
            </a:br>
            <a:endParaRPr lang="en-US" sz="3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9AB011-06E2-14AC-EC1B-17D3D7353B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961549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5379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FA80E-8E6F-D9F2-11CC-6B84A3757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6821" y="1371600"/>
            <a:ext cx="6034187" cy="1097280"/>
          </a:xfrm>
        </p:spPr>
        <p:txBody>
          <a:bodyPr>
            <a:normAutofit/>
          </a:bodyPr>
          <a:lstStyle/>
          <a:p>
            <a:r>
              <a:rPr lang="en-US" dirty="0"/>
              <a:t>Ethics of digital creation</a:t>
            </a:r>
          </a:p>
        </p:txBody>
      </p:sp>
      <p:pic>
        <p:nvPicPr>
          <p:cNvPr id="16" name="Picture 15" descr="Two people holding each other's hands">
            <a:extLst>
              <a:ext uri="{FF2B5EF4-FFF2-40B4-BE49-F238E27FC236}">
                <a16:creationId xmlns:a16="http://schemas.microsoft.com/office/drawing/2014/main" id="{3804ADC4-BC69-ABC4-023C-66CA72A745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05" r="29412" b="-1"/>
          <a:stretch>
            <a:fillRect/>
          </a:stretch>
        </p:blipFill>
        <p:spPr>
          <a:xfrm>
            <a:off x="20" y="10"/>
            <a:ext cx="4857871" cy="685799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91422F5-4221-4812-AFD9-5479C6D60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80905" y="1031005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93E94-8616-07C6-2AE3-AC52D5FF2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6821" y="2633236"/>
            <a:ext cx="6034187" cy="366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Ethics involves:</a:t>
            </a:r>
          </a:p>
          <a:p>
            <a:r>
              <a:rPr lang="en-GB" b="1" dirty="0"/>
              <a:t>Responsibility</a:t>
            </a:r>
            <a:r>
              <a:rPr lang="en-GB" dirty="0"/>
              <a:t>: whose interests are served</a:t>
            </a:r>
          </a:p>
          <a:p>
            <a:r>
              <a:rPr lang="en-GB" b="1" dirty="0"/>
              <a:t>Respect</a:t>
            </a:r>
            <a:r>
              <a:rPr lang="en-GB" dirty="0"/>
              <a:t>: is informed consent sought?</a:t>
            </a:r>
          </a:p>
          <a:p>
            <a:r>
              <a:rPr lang="en-GB" b="1" dirty="0"/>
              <a:t>Accountability</a:t>
            </a:r>
            <a:r>
              <a:rPr lang="en-GB" dirty="0"/>
              <a:t>:  what might be the consequences of giving visibility to the community?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Not just “Can I?” but </a:t>
            </a:r>
            <a:r>
              <a:rPr lang="en-GB" b="1" dirty="0"/>
              <a:t>“Should I?”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43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D63AF-B695-2397-9E7A-CF269A5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GB" sz="3300"/>
              <a:t>Ethical considerations</a:t>
            </a:r>
            <a:endParaRPr lang="en-US" sz="33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090BC8-EDC2-AA8A-C1F6-0F515C6672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625031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2313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0D5C21-05D9-F736-F1D2-19EF5D2A9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914400"/>
            <a:ext cx="4261104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/>
              <a:t>A scenario to discuss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35261-6DE6-2AD7-1EFA-C50F910ED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176036"/>
            <a:ext cx="4261104" cy="412188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br>
              <a:rPr lang="en-GB" dirty="0"/>
            </a:br>
            <a:r>
              <a:rPr lang="en-GB" dirty="0"/>
              <a:t>A content creator posts a “funny” video about the community centre in your town, including opinions that are presented as facts. </a:t>
            </a:r>
            <a:endParaRPr lang="en-GB"/>
          </a:p>
          <a:p>
            <a:pPr marL="0" indent="0">
              <a:lnSpc>
                <a:spcPct val="110000"/>
              </a:lnSpc>
              <a:buNone/>
            </a:pPr>
            <a:endParaRPr lang="en-GB" b="1"/>
          </a:p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Discussion: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Is consent required?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Who is harmed?</a:t>
            </a:r>
            <a:endParaRPr lang="en-GB"/>
          </a:p>
          <a:p>
            <a:pPr>
              <a:lnSpc>
                <a:spcPct val="110000"/>
              </a:lnSpc>
            </a:pPr>
            <a:r>
              <a:rPr lang="en-GB" dirty="0"/>
              <a:t>Who benefits?</a:t>
            </a:r>
            <a:endParaRPr lang="en-GB"/>
          </a:p>
          <a:p>
            <a:pPr>
              <a:lnSpc>
                <a:spcPct val="110000"/>
              </a:lnSpc>
            </a:pPr>
            <a:endParaRPr lang="en-US"/>
          </a:p>
        </p:txBody>
      </p:sp>
      <p:pic>
        <p:nvPicPr>
          <p:cNvPr id="5" name="Picture 4" descr="Multi-coloured dialogue boxes">
            <a:extLst>
              <a:ext uri="{FF2B5EF4-FFF2-40B4-BE49-F238E27FC236}">
                <a16:creationId xmlns:a16="http://schemas.microsoft.com/office/drawing/2014/main" id="{DBCF2733-B21A-275B-1DF2-E5A8EF2D6E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8" r="4821" b="-2"/>
          <a:stretch>
            <a:fillRect/>
          </a:stretch>
        </p:blipFill>
        <p:spPr>
          <a:xfrm>
            <a:off x="5671128" y="914399"/>
            <a:ext cx="6520872" cy="535352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025DBA-8780-9CA0-2826-FF6E3BD1A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72328" y="6267921"/>
            <a:ext cx="6519672" cy="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722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7E73F-DEAE-96A7-C7B5-847BBA90C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/>
              <a:t>Safety as a key digital practice</a:t>
            </a:r>
            <a:br>
              <a:rPr lang="en-GB" sz="3100"/>
            </a:br>
            <a:endParaRPr lang="en-US" sz="31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A2C3868-B661-7E68-03D4-2A9802528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400" b="1"/>
              <a:t>Safety is not just a technical feature one can activate; it is a social and emotional experience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400"/>
              <a:t>It includes:</a:t>
            </a:r>
          </a:p>
          <a:p>
            <a:pPr>
              <a:lnSpc>
                <a:spcPct val="110000"/>
              </a:lnSpc>
            </a:pPr>
            <a:r>
              <a:rPr lang="en-GB" sz="1400"/>
              <a:t>Digital footprints: we leave or create on behalf of others via the content we publish </a:t>
            </a:r>
          </a:p>
          <a:p>
            <a:pPr>
              <a:lnSpc>
                <a:spcPct val="110000"/>
              </a:lnSpc>
            </a:pPr>
            <a:r>
              <a:rPr lang="en-GB" sz="1400"/>
              <a:t>Online harassment: which can start as a provocation, an opinion, or a funny joke</a:t>
            </a:r>
          </a:p>
          <a:p>
            <a:pPr>
              <a:lnSpc>
                <a:spcPct val="110000"/>
              </a:lnSpc>
            </a:pPr>
            <a:r>
              <a:rPr lang="en-GB" sz="1400"/>
              <a:t>Data privacy: disclosure of our as well as others' private information </a:t>
            </a:r>
          </a:p>
          <a:p>
            <a:pPr>
              <a:lnSpc>
                <a:spcPct val="110000"/>
              </a:lnSpc>
            </a:pPr>
            <a:r>
              <a:rPr lang="en-GB" sz="1400"/>
              <a:t>Emotional and affective work: the emotional injuries we can cause others because of the content that they post affect us (psychologically) </a:t>
            </a:r>
          </a:p>
          <a:p>
            <a:pPr>
              <a:lnSpc>
                <a:spcPct val="110000"/>
              </a:lnSpc>
            </a:pPr>
            <a:endParaRPr lang="en-US" sz="1400"/>
          </a:p>
        </p:txBody>
      </p:sp>
      <p:pic>
        <p:nvPicPr>
          <p:cNvPr id="18" name="Picture 17" descr="Hands holding each other's wrists and interlinked to form a circle">
            <a:extLst>
              <a:ext uri="{FF2B5EF4-FFF2-40B4-BE49-F238E27FC236}">
                <a16:creationId xmlns:a16="http://schemas.microsoft.com/office/drawing/2014/main" id="{FF57906C-60F3-02EA-B054-FB66A709F8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32" r="24597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2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55C929-58C5-26FD-3EF9-86A439DCE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n-US" dirty="0"/>
              <a:t>What impact does digital storytelling/ online content have?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D3963-2153-4637-96E6-E31BD2C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23074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576140-4307-A63B-86B7-4A6E08A751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776572"/>
              </p:ext>
            </p:extLst>
          </p:nvPr>
        </p:nvGraphicFramePr>
        <p:xfrm>
          <a:off x="640079" y="2559050"/>
          <a:ext cx="10890929" cy="373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4146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3BA18C-43C1-E88E-8A8D-FBF8EEBF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126" y="979051"/>
            <a:ext cx="2811879" cy="1807048"/>
          </a:xfrm>
        </p:spPr>
        <p:txBody>
          <a:bodyPr anchor="b">
            <a:normAutofit/>
          </a:bodyPr>
          <a:lstStyle/>
          <a:p>
            <a:r>
              <a:rPr lang="en-GB" sz="3600"/>
              <a:t>Create with care</a:t>
            </a:r>
            <a:endParaRPr lang="en-US" sz="3600"/>
          </a:p>
        </p:txBody>
      </p:sp>
      <p:pic>
        <p:nvPicPr>
          <p:cNvPr id="14" name="Picture 13" descr="Scribbles on a notebook">
            <a:extLst>
              <a:ext uri="{FF2B5EF4-FFF2-40B4-BE49-F238E27FC236}">
                <a16:creationId xmlns:a16="http://schemas.microsoft.com/office/drawing/2014/main" id="{F8F4AE5D-7FF7-531A-4248-D732DD4B01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150" b="-1"/>
          <a:stretch>
            <a:fillRect/>
          </a:stretch>
        </p:blipFill>
        <p:spPr>
          <a:xfrm>
            <a:off x="20" y="535709"/>
            <a:ext cx="8229580" cy="582064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C7985C-B0C3-CC50-E86A-B5EBA40E0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" y="6359240"/>
            <a:ext cx="82296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26291-BB43-C7DC-11E0-13ED5BD6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9128" y="2922624"/>
            <a:ext cx="2811880" cy="34099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dirty="0"/>
              <a:t>Plan a piece of digital content (concept only):</a:t>
            </a:r>
          </a:p>
          <a:p>
            <a:r>
              <a:rPr lang="en-GB" dirty="0"/>
              <a:t>Topic of your choice</a:t>
            </a:r>
          </a:p>
          <a:p>
            <a:r>
              <a:rPr lang="en-GB" dirty="0"/>
              <a:t>Platform of your choice</a:t>
            </a:r>
          </a:p>
          <a:p>
            <a:r>
              <a:rPr lang="en-GB" dirty="0"/>
              <a:t>Define audience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39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851D04-1E77-862B-A868-5FE93D776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0152" cy="1139911"/>
          </a:xfrm>
        </p:spPr>
        <p:txBody>
          <a:bodyPr>
            <a:normAutofit/>
          </a:bodyPr>
          <a:lstStyle/>
          <a:p>
            <a:r>
              <a:rPr lang="en-GB" dirty="0"/>
              <a:t>Storytelling elements 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C96FDC-E4C2-7D8A-44BA-572E7CD9E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1585" y="1027306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E51A22-C591-32AA-3E28-6D4BB80C9F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145088"/>
              </p:ext>
            </p:extLst>
          </p:nvPr>
        </p:nvGraphicFramePr>
        <p:xfrm>
          <a:off x="914400" y="2607561"/>
          <a:ext cx="10363200" cy="369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5292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Video camera recording person baking with blueberries">
            <a:extLst>
              <a:ext uri="{FF2B5EF4-FFF2-40B4-BE49-F238E27FC236}">
                <a16:creationId xmlns:a16="http://schemas.microsoft.com/office/drawing/2014/main" id="{5117FB58-EEA2-0597-6A2D-93FFDED24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41" b="888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12EB4-5C03-4C1B-64A8-47CF086DE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54" y="1219200"/>
            <a:ext cx="4665546" cy="45010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Your content must include:</a:t>
            </a:r>
          </a:p>
          <a:p>
            <a:pPr>
              <a:lnSpc>
                <a:spcPct val="110000"/>
              </a:lnSpc>
            </a:pPr>
            <a:r>
              <a:rPr lang="en-GB" dirty="0"/>
              <a:t>A clear story</a:t>
            </a:r>
          </a:p>
          <a:p>
            <a:pPr>
              <a:lnSpc>
                <a:spcPct val="110000"/>
              </a:lnSpc>
            </a:pPr>
            <a:r>
              <a:rPr lang="en-GB" dirty="0"/>
              <a:t>Ethical consideration</a:t>
            </a:r>
          </a:p>
          <a:p>
            <a:pPr>
              <a:lnSpc>
                <a:spcPct val="110000"/>
              </a:lnSpc>
            </a:pPr>
            <a:r>
              <a:rPr lang="en-GB" dirty="0"/>
              <a:t>Safety decisions</a:t>
            </a:r>
          </a:p>
          <a:p>
            <a:pPr>
              <a:lnSpc>
                <a:spcPct val="110000"/>
              </a:lnSpc>
            </a:pPr>
            <a:r>
              <a:rPr lang="en-GB" dirty="0"/>
              <a:t>Reflection on platform influence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Format options:</a:t>
            </a:r>
            <a:endParaRPr lang="en-GB" dirty="0"/>
          </a:p>
          <a:p>
            <a:pPr>
              <a:lnSpc>
                <a:spcPct val="110000"/>
              </a:lnSpc>
            </a:pPr>
            <a:r>
              <a:rPr lang="en-GB" dirty="0"/>
              <a:t>Storyboard</a:t>
            </a:r>
          </a:p>
          <a:p>
            <a:pPr>
              <a:lnSpc>
                <a:spcPct val="110000"/>
              </a:lnSpc>
            </a:pPr>
            <a:r>
              <a:rPr lang="en-GB" dirty="0"/>
              <a:t>Script</a:t>
            </a:r>
          </a:p>
          <a:p>
            <a:pPr>
              <a:lnSpc>
                <a:spcPct val="110000"/>
              </a:lnSpc>
            </a:pPr>
            <a:r>
              <a:rPr lang="en-GB" dirty="0"/>
              <a:t>Post outline</a:t>
            </a:r>
          </a:p>
          <a:p>
            <a:pPr>
              <a:lnSpc>
                <a:spcPct val="110000"/>
              </a:lnSpc>
            </a:pPr>
            <a:r>
              <a:rPr lang="en-GB" dirty="0"/>
              <a:t>Podcast concept</a:t>
            </a:r>
          </a:p>
          <a:p>
            <a:pPr>
              <a:lnSpc>
                <a:spcPct val="11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3499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gnifying glass and question mark">
            <a:extLst>
              <a:ext uri="{FF2B5EF4-FFF2-40B4-BE49-F238E27FC236}">
                <a16:creationId xmlns:a16="http://schemas.microsoft.com/office/drawing/2014/main" id="{00621BCA-6787-F6DA-2F9E-8659488D29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7E1A0-D2BB-F66A-B9A8-32275073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451" y="1352492"/>
            <a:ext cx="4665540" cy="1143000"/>
          </a:xfrm>
        </p:spPr>
        <p:txBody>
          <a:bodyPr anchor="t">
            <a:normAutofit/>
          </a:bodyPr>
          <a:lstStyle/>
          <a:p>
            <a:r>
              <a:rPr lang="en-US" dirty="0"/>
              <a:t>Points of reflection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A06EC-ACAE-1892-EB7F-39CBA4879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54" y="2662356"/>
            <a:ext cx="4665546" cy="3057911"/>
          </a:xfrm>
        </p:spPr>
        <p:txBody>
          <a:bodyPr>
            <a:normAutofit/>
          </a:bodyPr>
          <a:lstStyle/>
          <a:p>
            <a:r>
              <a:rPr lang="en-GB" dirty="0"/>
              <a:t>What choices did you make and why?</a:t>
            </a:r>
          </a:p>
          <a:p>
            <a:pPr lvl="1"/>
            <a:r>
              <a:rPr lang="en-GB" dirty="0"/>
              <a:t>Why this story? </a:t>
            </a:r>
          </a:p>
          <a:p>
            <a:pPr lvl="1"/>
            <a:r>
              <a:rPr lang="en-GB" dirty="0"/>
              <a:t>Why this format (video/audio)? </a:t>
            </a:r>
          </a:p>
          <a:p>
            <a:pPr lvl="1"/>
            <a:r>
              <a:rPr lang="en-GB" dirty="0"/>
              <a:t>Who is represented and how? </a:t>
            </a:r>
          </a:p>
          <a:p>
            <a:pPr lvl="1"/>
            <a:r>
              <a:rPr lang="en-GB" dirty="0"/>
              <a:t>What care practices are needed?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8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7E53C-8B10-E0AF-36E8-85D29AFD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In summary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BF78ED1-854A-F3C1-692A-B3B92CC01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940472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8697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Question mark on green pastel background">
            <a:extLst>
              <a:ext uri="{FF2B5EF4-FFF2-40B4-BE49-F238E27FC236}">
                <a16:creationId xmlns:a16="http://schemas.microsoft.com/office/drawing/2014/main" id="{8E73C41F-D8BD-6A28-D5D7-02833B8B4D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38" b="209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131D8-C4A0-A490-E5BD-952FF225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451" y="1352492"/>
            <a:ext cx="4665540" cy="1143000"/>
          </a:xfrm>
        </p:spPr>
        <p:txBody>
          <a:bodyPr anchor="t">
            <a:normAutofit/>
          </a:bodyPr>
          <a:lstStyle/>
          <a:p>
            <a:r>
              <a:rPr lang="en-US" dirty="0"/>
              <a:t>Final question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435CA-74FF-F1D1-2BDE-FFCD72A6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54" y="2662356"/>
            <a:ext cx="4665546" cy="3057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responsibility do you have as a digital content creator?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308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2D113-A018-8943-623D-9E4A0079F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528" y="1032764"/>
            <a:ext cx="4308672" cy="3224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Where do you currently create content, and under whose rules?</a:t>
            </a:r>
            <a:b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6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BD857B73-FA03-1D24-FC2A-030169928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537" b="-1"/>
          <a:stretch>
            <a:fillRect/>
          </a:stretch>
        </p:blipFill>
        <p:spPr>
          <a:xfrm>
            <a:off x="20" y="10"/>
            <a:ext cx="6931132" cy="685799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CA391F1-4B2C-521B-F6A5-52C74B303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75848" y="47115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43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59BF5-0C2D-6D4F-5D82-7CB6246D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126" y="979051"/>
            <a:ext cx="2811879" cy="1807048"/>
          </a:xfrm>
        </p:spPr>
        <p:txBody>
          <a:bodyPr anchor="b">
            <a:normAutofit/>
          </a:bodyPr>
          <a:lstStyle/>
          <a:p>
            <a:r>
              <a:rPr lang="en-GB" sz="3600"/>
              <a:t>Digital content as storytelling</a:t>
            </a:r>
            <a:endParaRPr lang="en-US" sz="3600"/>
          </a:p>
        </p:txBody>
      </p:sp>
      <p:pic>
        <p:nvPicPr>
          <p:cNvPr id="5" name="Picture 4" descr="Mobile device with apps">
            <a:extLst>
              <a:ext uri="{FF2B5EF4-FFF2-40B4-BE49-F238E27FC236}">
                <a16:creationId xmlns:a16="http://schemas.microsoft.com/office/drawing/2014/main" id="{86E81BFB-A964-3C3E-2E08-66BCB922C6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70" r="2" b="2"/>
          <a:stretch>
            <a:fillRect/>
          </a:stretch>
        </p:blipFill>
        <p:spPr>
          <a:xfrm>
            <a:off x="20" y="535709"/>
            <a:ext cx="8229580" cy="582064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C7985C-B0C3-CC50-E86A-B5EBA40E0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" y="6359240"/>
            <a:ext cx="82296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6D612-B134-970B-BDD1-6236DB6B0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9128" y="2922624"/>
            <a:ext cx="2811880" cy="34099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dirty="0"/>
              <a:t>All digital content tells a story:</a:t>
            </a:r>
          </a:p>
          <a:p>
            <a:r>
              <a:rPr lang="en-GB" dirty="0"/>
              <a:t>About the creator</a:t>
            </a:r>
          </a:p>
          <a:p>
            <a:r>
              <a:rPr lang="en-GB" dirty="0"/>
              <a:t>About others</a:t>
            </a:r>
          </a:p>
          <a:p>
            <a:r>
              <a:rPr lang="en-GB" dirty="0"/>
              <a:t>About the world </a:t>
            </a:r>
          </a:p>
          <a:p>
            <a:r>
              <a:rPr lang="en-GB" dirty="0"/>
              <a:t>About what is under focus </a:t>
            </a:r>
          </a:p>
        </p:txBody>
      </p:sp>
    </p:spTree>
    <p:extLst>
      <p:ext uri="{BB962C8B-B14F-4D97-AF65-F5344CB8AC3E}">
        <p14:creationId xmlns:p14="http://schemas.microsoft.com/office/powerpoint/2010/main" val="3249841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40D2A-3F73-54A4-05F4-D24754C8C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n-US" dirty="0"/>
              <a:t>Content creators are producers of meaning: content creation involved 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2D3963-2153-4637-96E6-E31BD2C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23074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Content Placeholder 6">
            <a:extLst>
              <a:ext uri="{FF2B5EF4-FFF2-40B4-BE49-F238E27FC236}">
                <a16:creationId xmlns:a16="http://schemas.microsoft.com/office/drawing/2014/main" id="{D2614124-7A7C-D09E-6303-BAFA5137E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473210"/>
              </p:ext>
            </p:extLst>
          </p:nvPr>
        </p:nvGraphicFramePr>
        <p:xfrm>
          <a:off x="640079" y="2559050"/>
          <a:ext cx="10890929" cy="373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491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866A7-2B51-B3F6-CFA2-E7E333D85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0152" cy="1139911"/>
          </a:xfrm>
        </p:spPr>
        <p:txBody>
          <a:bodyPr>
            <a:normAutofit/>
          </a:bodyPr>
          <a:lstStyle/>
          <a:p>
            <a:r>
              <a:rPr lang="en-US" dirty="0"/>
              <a:t>Examples of storytelling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C96FDC-E4C2-7D8A-44BA-572E7CD9E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1585" y="1027306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0C884CE8-BA37-0F13-503E-439E49591A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5766148"/>
              </p:ext>
            </p:extLst>
          </p:nvPr>
        </p:nvGraphicFramePr>
        <p:xfrm>
          <a:off x="914400" y="2607561"/>
          <a:ext cx="10363200" cy="369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4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E1D9D-2EFD-CC41-383B-A3781253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r>
              <a:rPr lang="en-US" dirty="0"/>
              <a:t>Elements of storytelling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F36EE4-7138-4170-CB20-43EA78019D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025199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247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FCD5-80C8-14C8-1680-87E0AADD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02091"/>
            <a:ext cx="3291840" cy="27702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Whose story is being told, and whose might we be missing?</a:t>
            </a:r>
            <a:br>
              <a:rPr lang="en-US" sz="3400" dirty="0"/>
            </a:br>
            <a:endParaRPr lang="en-US" sz="34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4596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Open Book">
            <a:extLst>
              <a:ext uri="{FF2B5EF4-FFF2-40B4-BE49-F238E27FC236}">
                <a16:creationId xmlns:a16="http://schemas.microsoft.com/office/drawing/2014/main" id="{C7A31540-FF71-CD77-4FEF-0C18FDD73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0408" y="966978"/>
            <a:ext cx="4873752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0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2A0CA-760C-579E-E06D-C5C5755A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4193177" cy="1097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/>
              <a:t>The power of storytelling</a:t>
            </a:r>
            <a:br>
              <a:rPr lang="en-GB" sz="2800"/>
            </a:br>
            <a:endParaRPr lang="en-US" sz="28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36BA04-2CA4-4727-91BA-40C378D14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CB1E2-5A43-31E3-B11D-588B51900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6205"/>
            <a:ext cx="4193177" cy="3664452"/>
          </a:xfrm>
        </p:spPr>
        <p:txBody>
          <a:bodyPr>
            <a:normAutofit/>
          </a:bodyPr>
          <a:lstStyle/>
          <a:p>
            <a:r>
              <a:rPr lang="en-GB" dirty="0"/>
              <a:t>Stories can:</a:t>
            </a:r>
          </a:p>
          <a:p>
            <a:pPr lvl="1"/>
            <a:r>
              <a:rPr lang="en-GB" dirty="0"/>
              <a:t>Empower</a:t>
            </a:r>
          </a:p>
          <a:p>
            <a:pPr marL="265176" lvl="1" indent="0">
              <a:buNone/>
            </a:pPr>
            <a:r>
              <a:rPr lang="en-GB" b="1" dirty="0"/>
              <a:t>But they can also exercise power to:</a:t>
            </a:r>
          </a:p>
          <a:p>
            <a:pPr lvl="1"/>
            <a:r>
              <a:rPr lang="en-GB" dirty="0"/>
              <a:t>Silence</a:t>
            </a:r>
          </a:p>
          <a:p>
            <a:pPr lvl="1"/>
            <a:r>
              <a:rPr lang="en-GB" dirty="0"/>
              <a:t>Reinforce stereotypes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to be conscious of what to post </a:t>
            </a:r>
          </a:p>
        </p:txBody>
      </p:sp>
      <p:pic>
        <p:nvPicPr>
          <p:cNvPr id="5" name="Picture 4" descr="Retro microphone">
            <a:extLst>
              <a:ext uri="{FF2B5EF4-FFF2-40B4-BE49-F238E27FC236}">
                <a16:creationId xmlns:a16="http://schemas.microsoft.com/office/drawing/2014/main" id="{A290267A-A301-DE60-C005-46020AF07A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29576"/>
          <a:stretch>
            <a:fillRect/>
          </a:stretch>
        </p:blipFill>
        <p:spPr>
          <a:xfrm>
            <a:off x="5679448" y="-1"/>
            <a:ext cx="3256277" cy="3435578"/>
          </a:xfrm>
          <a:prstGeom prst="rect">
            <a:avLst/>
          </a:prstGeom>
        </p:spPr>
      </p:pic>
      <p:pic>
        <p:nvPicPr>
          <p:cNvPr id="9" name="Picture 8" descr="Person using vintage typewriter">
            <a:extLst>
              <a:ext uri="{FF2B5EF4-FFF2-40B4-BE49-F238E27FC236}">
                <a16:creationId xmlns:a16="http://schemas.microsoft.com/office/drawing/2014/main" id="{9BD4B8C2-C79E-E1D4-1376-6353BBE94A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30" r="5102" b="-2"/>
          <a:stretch>
            <a:fillRect/>
          </a:stretch>
        </p:blipFill>
        <p:spPr>
          <a:xfrm>
            <a:off x="8935722" y="10"/>
            <a:ext cx="3256277" cy="3435569"/>
          </a:xfrm>
          <a:prstGeom prst="rect">
            <a:avLst/>
          </a:prstGeom>
        </p:spPr>
      </p:pic>
      <p:pic>
        <p:nvPicPr>
          <p:cNvPr id="7" name="Picture 6" descr="Book and sunglasses on beach mat">
            <a:extLst>
              <a:ext uri="{FF2B5EF4-FFF2-40B4-BE49-F238E27FC236}">
                <a16:creationId xmlns:a16="http://schemas.microsoft.com/office/drawing/2014/main" id="{6C5D7A80-94EC-E619-9D8A-EE20B4947B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614" r="-2" b="-2"/>
          <a:stretch>
            <a:fillRect/>
          </a:stretch>
        </p:blipFill>
        <p:spPr>
          <a:xfrm>
            <a:off x="5679451" y="3429000"/>
            <a:ext cx="651254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71954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8CB93B04E30469E4CD1DF1EE7DDCB" ma:contentTypeVersion="11" ma:contentTypeDescription="Create a new document." ma:contentTypeScope="" ma:versionID="c4e152d412b9606219f68dddab8be30e">
  <xsd:schema xmlns:xsd="http://www.w3.org/2001/XMLSchema" xmlns:xs="http://www.w3.org/2001/XMLSchema" xmlns:p="http://schemas.microsoft.com/office/2006/metadata/properties" xmlns:ns2="fd7e2c2d-b514-4a74-aae8-e6ea809756e0" xmlns:ns3="31a16718-1736-4624-bbe8-260f2e0cc14b" targetNamespace="http://schemas.microsoft.com/office/2006/metadata/properties" ma:root="true" ma:fieldsID="875215d8582da9273f86d18e8388e0e4" ns2:_="" ns3:_="">
    <xsd:import namespace="fd7e2c2d-b514-4a74-aae8-e6ea809756e0"/>
    <xsd:import namespace="31a16718-1736-4624-bbe8-260f2e0cc1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e2c2d-b514-4a74-aae8-e6ea8097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a9484c8-0384-48ce-828f-f123722abd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16718-1736-4624-bbe8-260f2e0cc1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746dc6-6143-4044-912c-4db1838c4657}" ma:internalName="TaxCatchAll" ma:showField="CatchAllData" ma:web="31a16718-1736-4624-bbe8-260f2e0cc1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7e2c2d-b514-4a74-aae8-e6ea809756e0">
      <Terms xmlns="http://schemas.microsoft.com/office/infopath/2007/PartnerControls"/>
    </lcf76f155ced4ddcb4097134ff3c332f>
    <TaxCatchAll xmlns="31a16718-1736-4624-bbe8-260f2e0cc14b" xsi:nil="true"/>
  </documentManagement>
</p:properties>
</file>

<file path=customXml/itemProps1.xml><?xml version="1.0" encoding="utf-8"?>
<ds:datastoreItem xmlns:ds="http://schemas.openxmlformats.org/officeDocument/2006/customXml" ds:itemID="{0545F38C-CFD2-4D80-83AE-7560D2FE1A71}"/>
</file>

<file path=customXml/itemProps2.xml><?xml version="1.0" encoding="utf-8"?>
<ds:datastoreItem xmlns:ds="http://schemas.openxmlformats.org/officeDocument/2006/customXml" ds:itemID="{CBC9C4E1-2B3B-4D9F-8BA6-4121684D8098}"/>
</file>

<file path=customXml/itemProps3.xml><?xml version="1.0" encoding="utf-8"?>
<ds:datastoreItem xmlns:ds="http://schemas.openxmlformats.org/officeDocument/2006/customXml" ds:itemID="{37D9978B-7D48-43BB-BC04-6CA555185AB9}"/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659</Words>
  <Application>Microsoft Macintosh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Grandview Display</vt:lpstr>
      <vt:lpstr>DashVTI</vt:lpstr>
      <vt:lpstr>Digital users as producers of knowledge</vt:lpstr>
      <vt:lpstr>What impact does digital storytelling/ online content have? </vt:lpstr>
      <vt:lpstr>Where do you currently create content, and under whose rules? </vt:lpstr>
      <vt:lpstr>Digital content as storytelling</vt:lpstr>
      <vt:lpstr>Content creators are producers of meaning: content creation involved  </vt:lpstr>
      <vt:lpstr>Examples of storytelling </vt:lpstr>
      <vt:lpstr>Elements of storytelling </vt:lpstr>
      <vt:lpstr>Whose story is being told, and whose might we be missing? </vt:lpstr>
      <vt:lpstr>The power of storytelling </vt:lpstr>
      <vt:lpstr>When planning content creation:</vt:lpstr>
      <vt:lpstr>Identity a viral story </vt:lpstr>
      <vt:lpstr>Platforms are not neutral </vt:lpstr>
      <vt:lpstr>Economy of attention </vt:lpstr>
      <vt:lpstr>Reflection point</vt:lpstr>
      <vt:lpstr>Ethical creator mindset </vt:lpstr>
      <vt:lpstr>Ethics of digital creation</vt:lpstr>
      <vt:lpstr>Ethical considerations</vt:lpstr>
      <vt:lpstr>A scenario to discuss</vt:lpstr>
      <vt:lpstr>Safety as a key digital practice </vt:lpstr>
      <vt:lpstr>Create with care</vt:lpstr>
      <vt:lpstr>Storytelling elements </vt:lpstr>
      <vt:lpstr>PowerPoint Presentation</vt:lpstr>
      <vt:lpstr>Points of reflection</vt:lpstr>
      <vt:lpstr>In summary </vt:lpstr>
      <vt:lpstr>Final question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CC</dc:creator>
  <cp:lastModifiedBy>CC</cp:lastModifiedBy>
  <cp:revision>1</cp:revision>
  <dcterms:created xsi:type="dcterms:W3CDTF">2025-12-14T09:49:09Z</dcterms:created>
  <dcterms:modified xsi:type="dcterms:W3CDTF">2025-12-14T11:08:31Z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0x01010047D8CB93B04E30469E4CD1DF1EE7DDCB</vt:lpwstr>
  </property>
</Properties>
</file>