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6C2ACEA-AD74-96CE-FF61-2B0387B746D3}" v="1" dt="2026-01-09T09:20:41.63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30"/>
    <p:restoredTop sz="94665"/>
  </p:normalViewPr>
  <p:slideViewPr>
    <p:cSldViewPr snapToGrid="0">
      <p:cViewPr varScale="1">
        <p:scale>
          <a:sx n="89" d="100"/>
          <a:sy n="89" d="100"/>
        </p:scale>
        <p:origin x="44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uart Younger-Cooper" userId="S::stuart.y@ds-cic.com::75403ea6-4152-42e4-a13e-43fe7b803d2b" providerId="AD" clId="Web-{76C2ACEA-AD74-96CE-FF61-2B0387B746D3}"/>
    <pc:docChg chg="modSld">
      <pc:chgData name="Stuart Younger-Cooper" userId="S::stuart.y@ds-cic.com::75403ea6-4152-42e4-a13e-43fe7b803d2b" providerId="AD" clId="Web-{76C2ACEA-AD74-96CE-FF61-2B0387B746D3}" dt="2026-01-09T09:20:41.636" v="0" actId="1076"/>
      <pc:docMkLst>
        <pc:docMk/>
      </pc:docMkLst>
      <pc:sldChg chg="modSp">
        <pc:chgData name="Stuart Younger-Cooper" userId="S::stuart.y@ds-cic.com::75403ea6-4152-42e4-a13e-43fe7b803d2b" providerId="AD" clId="Web-{76C2ACEA-AD74-96CE-FF61-2B0387B746D3}" dt="2026-01-09T09:20:41.636" v="0" actId="1076"/>
        <pc:sldMkLst>
          <pc:docMk/>
          <pc:sldMk cId="2986071225" sldId="257"/>
        </pc:sldMkLst>
        <pc:picChg chg="mod">
          <ac:chgData name="Stuart Younger-Cooper" userId="S::stuart.y@ds-cic.com::75403ea6-4152-42e4-a13e-43fe7b803d2b" providerId="AD" clId="Web-{76C2ACEA-AD74-96CE-FF61-2B0387B746D3}" dt="2026-01-09T09:20:41.636" v="0" actId="1076"/>
          <ac:picMkLst>
            <pc:docMk/>
            <pc:sldMk cId="2986071225" sldId="257"/>
            <ac:picMk id="5" creationId="{2E2035E0-E078-60B0-A4BB-11728776F73D}"/>
          </ac:picMkLst>
        </pc:pic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10" Type="http://schemas.openxmlformats.org/officeDocument/2006/relationships/image" Target="../media/image12.svg"/><Relationship Id="rId4" Type="http://schemas.openxmlformats.org/officeDocument/2006/relationships/image" Target="../media/image6.svg"/><Relationship Id="rId9" Type="http://schemas.openxmlformats.org/officeDocument/2006/relationships/image" Target="../media/image11.png"/></Relationships>
</file>

<file path=ppt/diagrams/_rels/data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svg"/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2" Type="http://schemas.openxmlformats.org/officeDocument/2006/relationships/image" Target="../media/image60.svg"/><Relationship Id="rId1" Type="http://schemas.openxmlformats.org/officeDocument/2006/relationships/image" Target="../media/image59.png"/><Relationship Id="rId6" Type="http://schemas.openxmlformats.org/officeDocument/2006/relationships/image" Target="../media/image64.svg"/><Relationship Id="rId5" Type="http://schemas.openxmlformats.org/officeDocument/2006/relationships/image" Target="../media/image63.png"/><Relationship Id="rId4" Type="http://schemas.openxmlformats.org/officeDocument/2006/relationships/image" Target="../media/image62.svg"/></Relationships>
</file>

<file path=ppt/diagrams/_rels/data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svg"/><Relationship Id="rId3" Type="http://schemas.openxmlformats.org/officeDocument/2006/relationships/image" Target="../media/image69.png"/><Relationship Id="rId7" Type="http://schemas.openxmlformats.org/officeDocument/2006/relationships/image" Target="../media/image73.png"/><Relationship Id="rId2" Type="http://schemas.openxmlformats.org/officeDocument/2006/relationships/image" Target="../media/image68.svg"/><Relationship Id="rId1" Type="http://schemas.openxmlformats.org/officeDocument/2006/relationships/image" Target="../media/image67.png"/><Relationship Id="rId6" Type="http://schemas.openxmlformats.org/officeDocument/2006/relationships/image" Target="../media/image72.svg"/><Relationship Id="rId5" Type="http://schemas.openxmlformats.org/officeDocument/2006/relationships/image" Target="../media/image71.png"/><Relationship Id="rId10" Type="http://schemas.openxmlformats.org/officeDocument/2006/relationships/image" Target="../media/image76.svg"/><Relationship Id="rId4" Type="http://schemas.openxmlformats.org/officeDocument/2006/relationships/image" Target="../media/image70.svg"/><Relationship Id="rId9" Type="http://schemas.openxmlformats.org/officeDocument/2006/relationships/image" Target="../media/image75.png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10" Type="http://schemas.openxmlformats.org/officeDocument/2006/relationships/image" Target="../media/image22.svg"/><Relationship Id="rId4" Type="http://schemas.openxmlformats.org/officeDocument/2006/relationships/image" Target="../media/image16.svg"/><Relationship Id="rId9" Type="http://schemas.openxmlformats.org/officeDocument/2006/relationships/image" Target="../media/image21.png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svg"/><Relationship Id="rId1" Type="http://schemas.openxmlformats.org/officeDocument/2006/relationships/image" Target="../media/image25.png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10" Type="http://schemas.openxmlformats.org/officeDocument/2006/relationships/image" Target="../media/image34.svg"/><Relationship Id="rId4" Type="http://schemas.openxmlformats.org/officeDocument/2006/relationships/image" Target="../media/image28.svg"/><Relationship Id="rId9" Type="http://schemas.openxmlformats.org/officeDocument/2006/relationships/image" Target="../media/image33.png"/></Relationships>
</file>

<file path=ppt/diagrams/_rels/data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sv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38.svg"/><Relationship Id="rId1" Type="http://schemas.openxmlformats.org/officeDocument/2006/relationships/image" Target="../media/image37.png"/><Relationship Id="rId6" Type="http://schemas.openxmlformats.org/officeDocument/2006/relationships/image" Target="../media/image42.svg"/><Relationship Id="rId5" Type="http://schemas.openxmlformats.org/officeDocument/2006/relationships/image" Target="../media/image41.png"/><Relationship Id="rId4" Type="http://schemas.openxmlformats.org/officeDocument/2006/relationships/image" Target="../media/image40.sv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svg"/><Relationship Id="rId1" Type="http://schemas.openxmlformats.org/officeDocument/2006/relationships/image" Target="../media/image45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48.svg"/></Relationships>
</file>

<file path=ppt/diagrams/_rels/data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sv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image" Target="../media/image50.svg"/><Relationship Id="rId1" Type="http://schemas.openxmlformats.org/officeDocument/2006/relationships/image" Target="../media/image49.png"/><Relationship Id="rId6" Type="http://schemas.openxmlformats.org/officeDocument/2006/relationships/image" Target="../media/image54.svg"/><Relationship Id="rId5" Type="http://schemas.openxmlformats.org/officeDocument/2006/relationships/image" Target="../media/image53.png"/><Relationship Id="rId10" Type="http://schemas.openxmlformats.org/officeDocument/2006/relationships/image" Target="../media/image58.svg"/><Relationship Id="rId4" Type="http://schemas.openxmlformats.org/officeDocument/2006/relationships/image" Target="../media/image52.svg"/><Relationship Id="rId9" Type="http://schemas.openxmlformats.org/officeDocument/2006/relationships/image" Target="../media/image57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10" Type="http://schemas.openxmlformats.org/officeDocument/2006/relationships/image" Target="../media/image12.svg"/><Relationship Id="rId4" Type="http://schemas.openxmlformats.org/officeDocument/2006/relationships/image" Target="../media/image6.svg"/><Relationship Id="rId9" Type="http://schemas.openxmlformats.org/officeDocument/2006/relationships/image" Target="../media/image11.png"/></Relationships>
</file>

<file path=ppt/diagrams/_rels/drawing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svg"/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2" Type="http://schemas.openxmlformats.org/officeDocument/2006/relationships/image" Target="../media/image60.svg"/><Relationship Id="rId1" Type="http://schemas.openxmlformats.org/officeDocument/2006/relationships/image" Target="../media/image59.png"/><Relationship Id="rId6" Type="http://schemas.openxmlformats.org/officeDocument/2006/relationships/image" Target="../media/image64.svg"/><Relationship Id="rId5" Type="http://schemas.openxmlformats.org/officeDocument/2006/relationships/image" Target="../media/image63.png"/><Relationship Id="rId4" Type="http://schemas.openxmlformats.org/officeDocument/2006/relationships/image" Target="../media/image62.svg"/></Relationships>
</file>

<file path=ppt/diagrams/_rels/drawing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svg"/><Relationship Id="rId3" Type="http://schemas.openxmlformats.org/officeDocument/2006/relationships/image" Target="../media/image69.png"/><Relationship Id="rId7" Type="http://schemas.openxmlformats.org/officeDocument/2006/relationships/image" Target="../media/image73.png"/><Relationship Id="rId2" Type="http://schemas.openxmlformats.org/officeDocument/2006/relationships/image" Target="../media/image68.svg"/><Relationship Id="rId1" Type="http://schemas.openxmlformats.org/officeDocument/2006/relationships/image" Target="../media/image67.png"/><Relationship Id="rId6" Type="http://schemas.openxmlformats.org/officeDocument/2006/relationships/image" Target="../media/image72.svg"/><Relationship Id="rId5" Type="http://schemas.openxmlformats.org/officeDocument/2006/relationships/image" Target="../media/image71.png"/><Relationship Id="rId10" Type="http://schemas.openxmlformats.org/officeDocument/2006/relationships/image" Target="../media/image76.svg"/><Relationship Id="rId4" Type="http://schemas.openxmlformats.org/officeDocument/2006/relationships/image" Target="../media/image70.svg"/><Relationship Id="rId9" Type="http://schemas.openxmlformats.org/officeDocument/2006/relationships/image" Target="../media/image75.pn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10" Type="http://schemas.openxmlformats.org/officeDocument/2006/relationships/image" Target="../media/image22.svg"/><Relationship Id="rId4" Type="http://schemas.openxmlformats.org/officeDocument/2006/relationships/image" Target="../media/image16.svg"/><Relationship Id="rId9" Type="http://schemas.openxmlformats.org/officeDocument/2006/relationships/image" Target="../media/image21.png"/></Relationships>
</file>

<file path=ppt/diagrams/_rels/drawing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svg"/><Relationship Id="rId1" Type="http://schemas.openxmlformats.org/officeDocument/2006/relationships/image" Target="../media/image25.png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10" Type="http://schemas.openxmlformats.org/officeDocument/2006/relationships/image" Target="../media/image34.svg"/><Relationship Id="rId4" Type="http://schemas.openxmlformats.org/officeDocument/2006/relationships/image" Target="../media/image28.svg"/><Relationship Id="rId9" Type="http://schemas.openxmlformats.org/officeDocument/2006/relationships/image" Target="../media/image33.png"/></Relationships>
</file>

<file path=ppt/diagrams/_rels/drawing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sv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38.svg"/><Relationship Id="rId1" Type="http://schemas.openxmlformats.org/officeDocument/2006/relationships/image" Target="../media/image37.png"/><Relationship Id="rId6" Type="http://schemas.openxmlformats.org/officeDocument/2006/relationships/image" Target="../media/image42.svg"/><Relationship Id="rId5" Type="http://schemas.openxmlformats.org/officeDocument/2006/relationships/image" Target="../media/image41.png"/><Relationship Id="rId4" Type="http://schemas.openxmlformats.org/officeDocument/2006/relationships/image" Target="../media/image40.sv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svg"/><Relationship Id="rId1" Type="http://schemas.openxmlformats.org/officeDocument/2006/relationships/image" Target="../media/image45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48.svg"/></Relationships>
</file>

<file path=ppt/diagrams/_rels/drawing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sv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image" Target="../media/image50.svg"/><Relationship Id="rId1" Type="http://schemas.openxmlformats.org/officeDocument/2006/relationships/image" Target="../media/image49.png"/><Relationship Id="rId6" Type="http://schemas.openxmlformats.org/officeDocument/2006/relationships/image" Target="../media/image54.svg"/><Relationship Id="rId5" Type="http://schemas.openxmlformats.org/officeDocument/2006/relationships/image" Target="../media/image53.png"/><Relationship Id="rId10" Type="http://schemas.openxmlformats.org/officeDocument/2006/relationships/image" Target="../media/image58.svg"/><Relationship Id="rId4" Type="http://schemas.openxmlformats.org/officeDocument/2006/relationships/image" Target="../media/image52.svg"/><Relationship Id="rId9" Type="http://schemas.openxmlformats.org/officeDocument/2006/relationships/image" Target="../media/image5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>
        <a:alpha val="0"/>
      </a:schemeClr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FB7FEB9-963F-4992-BA8D-444AE250BF98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697A00C9-BD8C-4709-9FA7-CE437CE4195D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0" i="0" baseline="0" dirty="0"/>
            <a:t>People learn </a:t>
          </a:r>
          <a:r>
            <a:rPr lang="en-US" b="1" i="1" baseline="0" dirty="0"/>
            <a:t>with</a:t>
          </a:r>
          <a:r>
            <a:rPr lang="en-US" b="0" i="0" baseline="0" dirty="0"/>
            <a:t> and </a:t>
          </a:r>
          <a:r>
            <a:rPr lang="en-US" b="1" i="1" baseline="0" dirty="0"/>
            <a:t>through</a:t>
          </a:r>
          <a:r>
            <a:rPr lang="en-US" b="0" i="0" baseline="0" dirty="0"/>
            <a:t> each other</a:t>
          </a:r>
          <a:endParaRPr lang="en-US" dirty="0"/>
        </a:p>
      </dgm:t>
    </dgm:pt>
    <dgm:pt modelId="{A347EC16-A57B-476B-903A-5CB425E417A2}" type="parTrans" cxnId="{57AA6ABB-AB2F-4180-BE19-9E60BAC010DC}">
      <dgm:prSet/>
      <dgm:spPr/>
      <dgm:t>
        <a:bodyPr/>
        <a:lstStyle/>
        <a:p>
          <a:endParaRPr lang="en-US"/>
        </a:p>
      </dgm:t>
    </dgm:pt>
    <dgm:pt modelId="{B833B72A-4BEF-47C5-B061-4A67BD77134E}" type="sibTrans" cxnId="{57AA6ABB-AB2F-4180-BE19-9E60BAC010DC}">
      <dgm:prSet/>
      <dgm:spPr/>
      <dgm:t>
        <a:bodyPr/>
        <a:lstStyle/>
        <a:p>
          <a:endParaRPr lang="en-US"/>
        </a:p>
      </dgm:t>
    </dgm:pt>
    <dgm:pt modelId="{0003DCB4-39F6-4754-97BA-E1B5793F486B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0" i="0" baseline="0" dirty="0"/>
            <a:t>Digital spaces extend opportunity to connect, learn, be …</a:t>
          </a:r>
          <a:endParaRPr lang="en-US" dirty="0"/>
        </a:p>
      </dgm:t>
    </dgm:pt>
    <dgm:pt modelId="{03AC2677-DEF1-4189-8757-D8E97F9C3578}" type="parTrans" cxnId="{86E2020E-E808-40DF-8831-8BFE84F700C5}">
      <dgm:prSet/>
      <dgm:spPr/>
      <dgm:t>
        <a:bodyPr/>
        <a:lstStyle/>
        <a:p>
          <a:endParaRPr lang="en-US"/>
        </a:p>
      </dgm:t>
    </dgm:pt>
    <dgm:pt modelId="{1BA9FC3E-D9CC-497A-86A3-1ACF58DA1A2A}" type="sibTrans" cxnId="{86E2020E-E808-40DF-8831-8BFE84F700C5}">
      <dgm:prSet/>
      <dgm:spPr/>
      <dgm:t>
        <a:bodyPr/>
        <a:lstStyle/>
        <a:p>
          <a:endParaRPr lang="en-US"/>
        </a:p>
      </dgm:t>
    </dgm:pt>
    <dgm:pt modelId="{4DD0704E-04EF-4B7E-93A0-8DD830EC3C20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0" i="0" baseline="0" dirty="0"/>
            <a:t>Collaboration to foster engagement and new opportunities</a:t>
          </a:r>
          <a:endParaRPr lang="en-US" dirty="0"/>
        </a:p>
      </dgm:t>
    </dgm:pt>
    <dgm:pt modelId="{C4357BC6-9B78-469E-B01C-3CE0E1C808BD}" type="parTrans" cxnId="{279FEA31-278F-4391-AAE4-4B25AA0E342E}">
      <dgm:prSet/>
      <dgm:spPr/>
      <dgm:t>
        <a:bodyPr/>
        <a:lstStyle/>
        <a:p>
          <a:endParaRPr lang="en-US"/>
        </a:p>
      </dgm:t>
    </dgm:pt>
    <dgm:pt modelId="{6161096C-0267-4634-81D9-2381C2767789}" type="sibTrans" cxnId="{279FEA31-278F-4391-AAE4-4B25AA0E342E}">
      <dgm:prSet/>
      <dgm:spPr/>
      <dgm:t>
        <a:bodyPr/>
        <a:lstStyle/>
        <a:p>
          <a:endParaRPr lang="en-US"/>
        </a:p>
      </dgm:t>
    </dgm:pt>
    <dgm:pt modelId="{257B11D6-E8DD-4D0A-8DBF-F29D40189F3B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0" i="0" baseline="0" dirty="0"/>
            <a:t>Leadership in digital spaces is distributed, not top-down</a:t>
          </a:r>
          <a:endParaRPr lang="en-US" dirty="0"/>
        </a:p>
      </dgm:t>
    </dgm:pt>
    <dgm:pt modelId="{C69E9AE0-B9BD-4DB0-93AF-5C1B7F9501D7}" type="parTrans" cxnId="{0AF7B753-B6DD-412C-AC3C-4E85E2BA9B63}">
      <dgm:prSet/>
      <dgm:spPr/>
      <dgm:t>
        <a:bodyPr/>
        <a:lstStyle/>
        <a:p>
          <a:endParaRPr lang="en-US"/>
        </a:p>
      </dgm:t>
    </dgm:pt>
    <dgm:pt modelId="{05A69BF9-EE3C-435F-99B5-76DED42A100E}" type="sibTrans" cxnId="{0AF7B753-B6DD-412C-AC3C-4E85E2BA9B63}">
      <dgm:prSet/>
      <dgm:spPr/>
      <dgm:t>
        <a:bodyPr/>
        <a:lstStyle/>
        <a:p>
          <a:endParaRPr lang="en-US"/>
        </a:p>
      </dgm:t>
    </dgm:pt>
    <dgm:pt modelId="{7F4CD1AD-FC95-45F9-9D1A-CE80D5E98B36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0" i="0" baseline="0" dirty="0"/>
            <a:t>A strong sense of belonging (constructed over time)</a:t>
          </a:r>
          <a:endParaRPr lang="en-US" dirty="0"/>
        </a:p>
      </dgm:t>
    </dgm:pt>
    <dgm:pt modelId="{864D9357-8BB7-42DD-94EF-159D95A14CB0}" type="parTrans" cxnId="{9C3FA7D9-6557-4B2A-894E-BDEFD69D673D}">
      <dgm:prSet/>
      <dgm:spPr/>
      <dgm:t>
        <a:bodyPr/>
        <a:lstStyle/>
        <a:p>
          <a:endParaRPr lang="en-US"/>
        </a:p>
      </dgm:t>
    </dgm:pt>
    <dgm:pt modelId="{9ABC3BE5-0CD2-4BD8-88AD-254FFE9CEF4B}" type="sibTrans" cxnId="{9C3FA7D9-6557-4B2A-894E-BDEFD69D673D}">
      <dgm:prSet/>
      <dgm:spPr/>
      <dgm:t>
        <a:bodyPr/>
        <a:lstStyle/>
        <a:p>
          <a:endParaRPr lang="en-US"/>
        </a:p>
      </dgm:t>
    </dgm:pt>
    <dgm:pt modelId="{95A75C89-68C7-6649-9EFE-B16434248026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Shared history (via a shared portfolio)</a:t>
          </a:r>
        </a:p>
      </dgm:t>
    </dgm:pt>
    <dgm:pt modelId="{681ADA9F-AF51-9746-8ED0-3706AAD7DBFF}" type="parTrans" cxnId="{054C96F8-81A4-4347-ABD2-5A18DE086E51}">
      <dgm:prSet/>
      <dgm:spPr/>
    </dgm:pt>
    <dgm:pt modelId="{30FA42D2-9CB1-0C48-915F-EA6659B5A383}" type="sibTrans" cxnId="{054C96F8-81A4-4347-ABD2-5A18DE086E51}">
      <dgm:prSet/>
      <dgm:spPr/>
    </dgm:pt>
    <dgm:pt modelId="{BCC0C1E6-F8BB-47E2-B76D-FB49D0751198}" type="pres">
      <dgm:prSet presAssocID="{9FB7FEB9-963F-4992-BA8D-444AE250BF98}" presName="root" presStyleCnt="0">
        <dgm:presLayoutVars>
          <dgm:dir/>
          <dgm:resizeHandles val="exact"/>
        </dgm:presLayoutVars>
      </dgm:prSet>
      <dgm:spPr/>
    </dgm:pt>
    <dgm:pt modelId="{74E347FF-E08D-4C14-AED6-FC354F800AD6}" type="pres">
      <dgm:prSet presAssocID="{697A00C9-BD8C-4709-9FA7-CE437CE4195D}" presName="compNode" presStyleCnt="0"/>
      <dgm:spPr/>
    </dgm:pt>
    <dgm:pt modelId="{9BC7A2F3-8FB8-4E2C-936F-5C0FE7E1D720}" type="pres">
      <dgm:prSet presAssocID="{697A00C9-BD8C-4709-9FA7-CE437CE4195D}" presName="bgRect" presStyleLbl="bgShp" presStyleIdx="0" presStyleCnt="6"/>
      <dgm:spPr/>
    </dgm:pt>
    <dgm:pt modelId="{74258159-A987-41B1-AFAD-91368B68FF2D}" type="pres">
      <dgm:prSet presAssocID="{697A00C9-BD8C-4709-9FA7-CE437CE4195D}" presName="iconRect" presStyleLbl="node1" presStyleIdx="0" presStyleCnt="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encil"/>
        </a:ext>
      </dgm:extLst>
    </dgm:pt>
    <dgm:pt modelId="{006E9B73-8E47-47BB-A1E6-1BA3E748A501}" type="pres">
      <dgm:prSet presAssocID="{697A00C9-BD8C-4709-9FA7-CE437CE4195D}" presName="spaceRect" presStyleCnt="0"/>
      <dgm:spPr/>
    </dgm:pt>
    <dgm:pt modelId="{22D4D921-15CC-498C-8EAD-07AEC25DE7CB}" type="pres">
      <dgm:prSet presAssocID="{697A00C9-BD8C-4709-9FA7-CE437CE4195D}" presName="parTx" presStyleLbl="revTx" presStyleIdx="0" presStyleCnt="6">
        <dgm:presLayoutVars>
          <dgm:chMax val="0"/>
          <dgm:chPref val="0"/>
        </dgm:presLayoutVars>
      </dgm:prSet>
      <dgm:spPr/>
    </dgm:pt>
    <dgm:pt modelId="{6543E6C9-2E4E-4A91-BF7B-35AC558C98AF}" type="pres">
      <dgm:prSet presAssocID="{B833B72A-4BEF-47C5-B061-4A67BD77134E}" presName="sibTrans" presStyleCnt="0"/>
      <dgm:spPr/>
    </dgm:pt>
    <dgm:pt modelId="{318E321A-46F1-4D16-98F5-1BEA3A418D1A}" type="pres">
      <dgm:prSet presAssocID="{0003DCB4-39F6-4754-97BA-E1B5793F486B}" presName="compNode" presStyleCnt="0"/>
      <dgm:spPr/>
    </dgm:pt>
    <dgm:pt modelId="{02042961-B23F-43D1-804E-5A9A43060401}" type="pres">
      <dgm:prSet presAssocID="{0003DCB4-39F6-4754-97BA-E1B5793F486B}" presName="bgRect" presStyleLbl="bgShp" presStyleIdx="1" presStyleCnt="6"/>
      <dgm:spPr/>
    </dgm:pt>
    <dgm:pt modelId="{D483D929-3EB2-4077-AA32-37F33EAD2F29}" type="pres">
      <dgm:prSet presAssocID="{0003DCB4-39F6-4754-97BA-E1B5793F486B}" presName="iconRect" presStyleLbl="node1" presStyleIdx="1" presStyleCnt="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ity"/>
        </a:ext>
      </dgm:extLst>
    </dgm:pt>
    <dgm:pt modelId="{499EFB6C-1BEC-4880-840D-A7FA102E054A}" type="pres">
      <dgm:prSet presAssocID="{0003DCB4-39F6-4754-97BA-E1B5793F486B}" presName="spaceRect" presStyleCnt="0"/>
      <dgm:spPr/>
    </dgm:pt>
    <dgm:pt modelId="{40DBD454-9625-41AF-A685-D917B22D561C}" type="pres">
      <dgm:prSet presAssocID="{0003DCB4-39F6-4754-97BA-E1B5793F486B}" presName="parTx" presStyleLbl="revTx" presStyleIdx="1" presStyleCnt="6">
        <dgm:presLayoutVars>
          <dgm:chMax val="0"/>
          <dgm:chPref val="0"/>
        </dgm:presLayoutVars>
      </dgm:prSet>
      <dgm:spPr/>
    </dgm:pt>
    <dgm:pt modelId="{A277F54E-B63C-4327-B76A-AA0AA229A1FD}" type="pres">
      <dgm:prSet presAssocID="{1BA9FC3E-D9CC-497A-86A3-1ACF58DA1A2A}" presName="sibTrans" presStyleCnt="0"/>
      <dgm:spPr/>
    </dgm:pt>
    <dgm:pt modelId="{FB5D6FD8-D49C-4DE1-831E-D7A6B224B17E}" type="pres">
      <dgm:prSet presAssocID="{4DD0704E-04EF-4B7E-93A0-8DD830EC3C20}" presName="compNode" presStyleCnt="0"/>
      <dgm:spPr/>
    </dgm:pt>
    <dgm:pt modelId="{012377D8-1BD1-47B5-A9BF-2A547DB3079B}" type="pres">
      <dgm:prSet presAssocID="{4DD0704E-04EF-4B7E-93A0-8DD830EC3C20}" presName="bgRect" presStyleLbl="bgShp" presStyleIdx="2" presStyleCnt="6"/>
      <dgm:spPr/>
    </dgm:pt>
    <dgm:pt modelId="{95BEA8AF-D21F-4B69-8F9C-9E558F7848CB}" type="pres">
      <dgm:prSet presAssocID="{4DD0704E-04EF-4B7E-93A0-8DD830EC3C20}" presName="iconRect" presStyleLbl="node1" presStyleIdx="2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andshake"/>
        </a:ext>
      </dgm:extLst>
    </dgm:pt>
    <dgm:pt modelId="{3BDA234D-DF75-4DCD-86DC-3BDBA35DE3DF}" type="pres">
      <dgm:prSet presAssocID="{4DD0704E-04EF-4B7E-93A0-8DD830EC3C20}" presName="spaceRect" presStyleCnt="0"/>
      <dgm:spPr/>
    </dgm:pt>
    <dgm:pt modelId="{991A5EE1-3E41-4224-8316-795FAF2B24DE}" type="pres">
      <dgm:prSet presAssocID="{4DD0704E-04EF-4B7E-93A0-8DD830EC3C20}" presName="parTx" presStyleLbl="revTx" presStyleIdx="2" presStyleCnt="6">
        <dgm:presLayoutVars>
          <dgm:chMax val="0"/>
          <dgm:chPref val="0"/>
        </dgm:presLayoutVars>
      </dgm:prSet>
      <dgm:spPr/>
    </dgm:pt>
    <dgm:pt modelId="{36383965-0CBF-4AA8-B0BA-172FD7675150}" type="pres">
      <dgm:prSet presAssocID="{6161096C-0267-4634-81D9-2381C2767789}" presName="sibTrans" presStyleCnt="0"/>
      <dgm:spPr/>
    </dgm:pt>
    <dgm:pt modelId="{BE044BA8-D2A4-4154-9459-C68E0BA9D995}" type="pres">
      <dgm:prSet presAssocID="{257B11D6-E8DD-4D0A-8DBF-F29D40189F3B}" presName="compNode" presStyleCnt="0"/>
      <dgm:spPr/>
    </dgm:pt>
    <dgm:pt modelId="{13F01EF7-CECB-4C1C-A097-DE13D04E80DF}" type="pres">
      <dgm:prSet presAssocID="{257B11D6-E8DD-4D0A-8DBF-F29D40189F3B}" presName="bgRect" presStyleLbl="bgShp" presStyleIdx="3" presStyleCnt="6"/>
      <dgm:spPr/>
    </dgm:pt>
    <dgm:pt modelId="{6341E1C6-1840-4C24-A5DF-3CE1403BECC3}" type="pres">
      <dgm:prSet presAssocID="{257B11D6-E8DD-4D0A-8DBF-F29D40189F3B}" presName="iconRect" presStyleLbl="node1" presStyleIdx="3" presStyleCnt="6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nnections"/>
        </a:ext>
      </dgm:extLst>
    </dgm:pt>
    <dgm:pt modelId="{8BBA26A2-3144-411C-A04B-F08DF03F6D90}" type="pres">
      <dgm:prSet presAssocID="{257B11D6-E8DD-4D0A-8DBF-F29D40189F3B}" presName="spaceRect" presStyleCnt="0"/>
      <dgm:spPr/>
    </dgm:pt>
    <dgm:pt modelId="{1C1A62A3-F2E5-4540-8F01-07C1C1CCED59}" type="pres">
      <dgm:prSet presAssocID="{257B11D6-E8DD-4D0A-8DBF-F29D40189F3B}" presName="parTx" presStyleLbl="revTx" presStyleIdx="3" presStyleCnt="6">
        <dgm:presLayoutVars>
          <dgm:chMax val="0"/>
          <dgm:chPref val="0"/>
        </dgm:presLayoutVars>
      </dgm:prSet>
      <dgm:spPr/>
    </dgm:pt>
    <dgm:pt modelId="{CEC053C3-185E-4306-9C4E-AD1E075D00D5}" type="pres">
      <dgm:prSet presAssocID="{05A69BF9-EE3C-435F-99B5-76DED42A100E}" presName="sibTrans" presStyleCnt="0"/>
      <dgm:spPr/>
    </dgm:pt>
    <dgm:pt modelId="{C6AF262D-113F-4A00-98C6-F1674A4C4D1C}" type="pres">
      <dgm:prSet presAssocID="{7F4CD1AD-FC95-45F9-9D1A-CE80D5E98B36}" presName="compNode" presStyleCnt="0"/>
      <dgm:spPr/>
    </dgm:pt>
    <dgm:pt modelId="{F61F8DB1-98FF-40C2-A2F9-C340D64F6809}" type="pres">
      <dgm:prSet presAssocID="{7F4CD1AD-FC95-45F9-9D1A-CE80D5E98B36}" presName="bgRect" presStyleLbl="bgShp" presStyleIdx="4" presStyleCnt="6"/>
      <dgm:spPr/>
    </dgm:pt>
    <dgm:pt modelId="{176AA294-EA87-413F-8656-9A20EA9F5189}" type="pres">
      <dgm:prSet presAssocID="{7F4CD1AD-FC95-45F9-9D1A-CE80D5E98B36}" presName="iconRect" presStyleLbl="node1" presStyleIdx="4" presStyleCnt="6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sers"/>
        </a:ext>
      </dgm:extLst>
    </dgm:pt>
    <dgm:pt modelId="{73C08FFA-412A-4899-A9B8-F060A0F74FAF}" type="pres">
      <dgm:prSet presAssocID="{7F4CD1AD-FC95-45F9-9D1A-CE80D5E98B36}" presName="spaceRect" presStyleCnt="0"/>
      <dgm:spPr/>
    </dgm:pt>
    <dgm:pt modelId="{B82ED283-0574-4ABB-B2F8-5E8DA7061039}" type="pres">
      <dgm:prSet presAssocID="{7F4CD1AD-FC95-45F9-9D1A-CE80D5E98B36}" presName="parTx" presStyleLbl="revTx" presStyleIdx="4" presStyleCnt="6">
        <dgm:presLayoutVars>
          <dgm:chMax val="0"/>
          <dgm:chPref val="0"/>
        </dgm:presLayoutVars>
      </dgm:prSet>
      <dgm:spPr/>
    </dgm:pt>
    <dgm:pt modelId="{2AEDD209-06DD-D14C-9AEE-087E10200591}" type="pres">
      <dgm:prSet presAssocID="{9ABC3BE5-0CD2-4BD8-88AD-254FFE9CEF4B}" presName="sibTrans" presStyleCnt="0"/>
      <dgm:spPr/>
    </dgm:pt>
    <dgm:pt modelId="{802768A8-A395-C745-80AE-65D22A9194B1}" type="pres">
      <dgm:prSet presAssocID="{95A75C89-68C7-6649-9EFE-B16434248026}" presName="compNode" presStyleCnt="0"/>
      <dgm:spPr/>
    </dgm:pt>
    <dgm:pt modelId="{DC32F0F0-4F29-E84D-BD39-CBE8CA359559}" type="pres">
      <dgm:prSet presAssocID="{95A75C89-68C7-6649-9EFE-B16434248026}" presName="bgRect" presStyleLbl="bgShp" presStyleIdx="5" presStyleCnt="6"/>
      <dgm:spPr/>
    </dgm:pt>
    <dgm:pt modelId="{76A7DBDE-0E5C-AF43-857D-000A97A7FF5D}" type="pres">
      <dgm:prSet presAssocID="{95A75C89-68C7-6649-9EFE-B16434248026}" presName="iconRect" presStyleLbl="node1" presStyleIdx="5" presStyleCnt="6"/>
      <dgm:spPr/>
    </dgm:pt>
    <dgm:pt modelId="{4466A400-E4AB-DA4A-96B8-A8EF647C424C}" type="pres">
      <dgm:prSet presAssocID="{95A75C89-68C7-6649-9EFE-B16434248026}" presName="spaceRect" presStyleCnt="0"/>
      <dgm:spPr/>
    </dgm:pt>
    <dgm:pt modelId="{53506DAD-4B26-5F4E-94FE-54A0152B5D83}" type="pres">
      <dgm:prSet presAssocID="{95A75C89-68C7-6649-9EFE-B16434248026}" presName="parTx" presStyleLbl="revTx" presStyleIdx="5" presStyleCnt="6">
        <dgm:presLayoutVars>
          <dgm:chMax val="0"/>
          <dgm:chPref val="0"/>
        </dgm:presLayoutVars>
      </dgm:prSet>
      <dgm:spPr/>
    </dgm:pt>
  </dgm:ptLst>
  <dgm:cxnLst>
    <dgm:cxn modelId="{86E2020E-E808-40DF-8831-8BFE84F700C5}" srcId="{9FB7FEB9-963F-4992-BA8D-444AE250BF98}" destId="{0003DCB4-39F6-4754-97BA-E1B5793F486B}" srcOrd="1" destOrd="0" parTransId="{03AC2677-DEF1-4189-8757-D8E97F9C3578}" sibTransId="{1BA9FC3E-D9CC-497A-86A3-1ACF58DA1A2A}"/>
    <dgm:cxn modelId="{E34DDF21-E157-F34D-9EAC-6B1F10CCE00E}" type="presOf" srcId="{95A75C89-68C7-6649-9EFE-B16434248026}" destId="{53506DAD-4B26-5F4E-94FE-54A0152B5D83}" srcOrd="0" destOrd="0" presId="urn:microsoft.com/office/officeart/2018/2/layout/IconVerticalSolidList"/>
    <dgm:cxn modelId="{279FEA31-278F-4391-AAE4-4B25AA0E342E}" srcId="{9FB7FEB9-963F-4992-BA8D-444AE250BF98}" destId="{4DD0704E-04EF-4B7E-93A0-8DD830EC3C20}" srcOrd="2" destOrd="0" parTransId="{C4357BC6-9B78-469E-B01C-3CE0E1C808BD}" sibTransId="{6161096C-0267-4634-81D9-2381C2767789}"/>
    <dgm:cxn modelId="{0AF7B753-B6DD-412C-AC3C-4E85E2BA9B63}" srcId="{9FB7FEB9-963F-4992-BA8D-444AE250BF98}" destId="{257B11D6-E8DD-4D0A-8DBF-F29D40189F3B}" srcOrd="3" destOrd="0" parTransId="{C69E9AE0-B9BD-4DB0-93AF-5C1B7F9501D7}" sibTransId="{05A69BF9-EE3C-435F-99B5-76DED42A100E}"/>
    <dgm:cxn modelId="{B06A7B78-1F33-4C3B-B983-180626AC06C3}" type="presOf" srcId="{0003DCB4-39F6-4754-97BA-E1B5793F486B}" destId="{40DBD454-9625-41AF-A685-D917B22D561C}" srcOrd="0" destOrd="0" presId="urn:microsoft.com/office/officeart/2018/2/layout/IconVerticalSolidList"/>
    <dgm:cxn modelId="{5D13CB58-DD37-4411-87CA-637667865C0A}" type="presOf" srcId="{697A00C9-BD8C-4709-9FA7-CE437CE4195D}" destId="{22D4D921-15CC-498C-8EAD-07AEC25DE7CB}" srcOrd="0" destOrd="0" presId="urn:microsoft.com/office/officeart/2018/2/layout/IconVerticalSolidList"/>
    <dgm:cxn modelId="{04ADEB78-87C1-4307-8C6A-C98ACC326B83}" type="presOf" srcId="{4DD0704E-04EF-4B7E-93A0-8DD830EC3C20}" destId="{991A5EE1-3E41-4224-8316-795FAF2B24DE}" srcOrd="0" destOrd="0" presId="urn:microsoft.com/office/officeart/2018/2/layout/IconVerticalSolidList"/>
    <dgm:cxn modelId="{ED3CA6B4-681C-42BC-88BA-9C27F6D3059C}" type="presOf" srcId="{9FB7FEB9-963F-4992-BA8D-444AE250BF98}" destId="{BCC0C1E6-F8BB-47E2-B76D-FB49D0751198}" srcOrd="0" destOrd="0" presId="urn:microsoft.com/office/officeart/2018/2/layout/IconVerticalSolidList"/>
    <dgm:cxn modelId="{57AA6ABB-AB2F-4180-BE19-9E60BAC010DC}" srcId="{9FB7FEB9-963F-4992-BA8D-444AE250BF98}" destId="{697A00C9-BD8C-4709-9FA7-CE437CE4195D}" srcOrd="0" destOrd="0" parTransId="{A347EC16-A57B-476B-903A-5CB425E417A2}" sibTransId="{B833B72A-4BEF-47C5-B061-4A67BD77134E}"/>
    <dgm:cxn modelId="{5A456EBD-AECD-4BB1-B78C-DA3FD4C9541C}" type="presOf" srcId="{257B11D6-E8DD-4D0A-8DBF-F29D40189F3B}" destId="{1C1A62A3-F2E5-4540-8F01-07C1C1CCED59}" srcOrd="0" destOrd="0" presId="urn:microsoft.com/office/officeart/2018/2/layout/IconVerticalSolidList"/>
    <dgm:cxn modelId="{9C3FA7D9-6557-4B2A-894E-BDEFD69D673D}" srcId="{9FB7FEB9-963F-4992-BA8D-444AE250BF98}" destId="{7F4CD1AD-FC95-45F9-9D1A-CE80D5E98B36}" srcOrd="4" destOrd="0" parTransId="{864D9357-8BB7-42DD-94EF-159D95A14CB0}" sibTransId="{9ABC3BE5-0CD2-4BD8-88AD-254FFE9CEF4B}"/>
    <dgm:cxn modelId="{18F059E0-FDA4-45DC-9248-2AF906D4C245}" type="presOf" srcId="{7F4CD1AD-FC95-45F9-9D1A-CE80D5E98B36}" destId="{B82ED283-0574-4ABB-B2F8-5E8DA7061039}" srcOrd="0" destOrd="0" presId="urn:microsoft.com/office/officeart/2018/2/layout/IconVerticalSolidList"/>
    <dgm:cxn modelId="{054C96F8-81A4-4347-ABD2-5A18DE086E51}" srcId="{9FB7FEB9-963F-4992-BA8D-444AE250BF98}" destId="{95A75C89-68C7-6649-9EFE-B16434248026}" srcOrd="5" destOrd="0" parTransId="{681ADA9F-AF51-9746-8ED0-3706AAD7DBFF}" sibTransId="{30FA42D2-9CB1-0C48-915F-EA6659B5A383}"/>
    <dgm:cxn modelId="{EB353364-B651-4C1C-AEBF-621EA78B98A5}" type="presParOf" srcId="{BCC0C1E6-F8BB-47E2-B76D-FB49D0751198}" destId="{74E347FF-E08D-4C14-AED6-FC354F800AD6}" srcOrd="0" destOrd="0" presId="urn:microsoft.com/office/officeart/2018/2/layout/IconVerticalSolidList"/>
    <dgm:cxn modelId="{D94EF9B1-4B07-4556-9A9D-41F16CCCE59B}" type="presParOf" srcId="{74E347FF-E08D-4C14-AED6-FC354F800AD6}" destId="{9BC7A2F3-8FB8-4E2C-936F-5C0FE7E1D720}" srcOrd="0" destOrd="0" presId="urn:microsoft.com/office/officeart/2018/2/layout/IconVerticalSolidList"/>
    <dgm:cxn modelId="{8612E1FE-2DB7-4848-9529-0D93400A3F28}" type="presParOf" srcId="{74E347FF-E08D-4C14-AED6-FC354F800AD6}" destId="{74258159-A987-41B1-AFAD-91368B68FF2D}" srcOrd="1" destOrd="0" presId="urn:microsoft.com/office/officeart/2018/2/layout/IconVerticalSolidList"/>
    <dgm:cxn modelId="{29FBAAAE-DB4C-4148-B5E9-164993F244DB}" type="presParOf" srcId="{74E347FF-E08D-4C14-AED6-FC354F800AD6}" destId="{006E9B73-8E47-47BB-A1E6-1BA3E748A501}" srcOrd="2" destOrd="0" presId="urn:microsoft.com/office/officeart/2018/2/layout/IconVerticalSolidList"/>
    <dgm:cxn modelId="{157799A5-7096-4DCE-A26E-3624B5C2EDCA}" type="presParOf" srcId="{74E347FF-E08D-4C14-AED6-FC354F800AD6}" destId="{22D4D921-15CC-498C-8EAD-07AEC25DE7CB}" srcOrd="3" destOrd="0" presId="urn:microsoft.com/office/officeart/2018/2/layout/IconVerticalSolidList"/>
    <dgm:cxn modelId="{B0E11873-A434-473D-A2EA-9333279F3AD8}" type="presParOf" srcId="{BCC0C1E6-F8BB-47E2-B76D-FB49D0751198}" destId="{6543E6C9-2E4E-4A91-BF7B-35AC558C98AF}" srcOrd="1" destOrd="0" presId="urn:microsoft.com/office/officeart/2018/2/layout/IconVerticalSolidList"/>
    <dgm:cxn modelId="{7EEEEB1C-879F-499F-8126-292F89065C06}" type="presParOf" srcId="{BCC0C1E6-F8BB-47E2-B76D-FB49D0751198}" destId="{318E321A-46F1-4D16-98F5-1BEA3A418D1A}" srcOrd="2" destOrd="0" presId="urn:microsoft.com/office/officeart/2018/2/layout/IconVerticalSolidList"/>
    <dgm:cxn modelId="{DBE676ED-8CAD-4E4D-A203-D97769BA0143}" type="presParOf" srcId="{318E321A-46F1-4D16-98F5-1BEA3A418D1A}" destId="{02042961-B23F-43D1-804E-5A9A43060401}" srcOrd="0" destOrd="0" presId="urn:microsoft.com/office/officeart/2018/2/layout/IconVerticalSolidList"/>
    <dgm:cxn modelId="{872B68A8-0AA5-47BE-8148-F7FCC9814B67}" type="presParOf" srcId="{318E321A-46F1-4D16-98F5-1BEA3A418D1A}" destId="{D483D929-3EB2-4077-AA32-37F33EAD2F29}" srcOrd="1" destOrd="0" presId="urn:microsoft.com/office/officeart/2018/2/layout/IconVerticalSolidList"/>
    <dgm:cxn modelId="{3C49B7DD-998A-480F-974E-60D0351795D7}" type="presParOf" srcId="{318E321A-46F1-4D16-98F5-1BEA3A418D1A}" destId="{499EFB6C-1BEC-4880-840D-A7FA102E054A}" srcOrd="2" destOrd="0" presId="urn:microsoft.com/office/officeart/2018/2/layout/IconVerticalSolidList"/>
    <dgm:cxn modelId="{5DAD76AB-779A-44C0-AA2A-CA2193778C7D}" type="presParOf" srcId="{318E321A-46F1-4D16-98F5-1BEA3A418D1A}" destId="{40DBD454-9625-41AF-A685-D917B22D561C}" srcOrd="3" destOrd="0" presId="urn:microsoft.com/office/officeart/2018/2/layout/IconVerticalSolidList"/>
    <dgm:cxn modelId="{A10210FD-5AE8-4560-ADE0-B4A472E13A97}" type="presParOf" srcId="{BCC0C1E6-F8BB-47E2-B76D-FB49D0751198}" destId="{A277F54E-B63C-4327-B76A-AA0AA229A1FD}" srcOrd="3" destOrd="0" presId="urn:microsoft.com/office/officeart/2018/2/layout/IconVerticalSolidList"/>
    <dgm:cxn modelId="{70CE89EA-E638-44DC-AD27-EC9CE4C3AB05}" type="presParOf" srcId="{BCC0C1E6-F8BB-47E2-B76D-FB49D0751198}" destId="{FB5D6FD8-D49C-4DE1-831E-D7A6B224B17E}" srcOrd="4" destOrd="0" presId="urn:microsoft.com/office/officeart/2018/2/layout/IconVerticalSolidList"/>
    <dgm:cxn modelId="{A0A8D49E-7A56-49EA-8400-A508CBF08D06}" type="presParOf" srcId="{FB5D6FD8-D49C-4DE1-831E-D7A6B224B17E}" destId="{012377D8-1BD1-47B5-A9BF-2A547DB3079B}" srcOrd="0" destOrd="0" presId="urn:microsoft.com/office/officeart/2018/2/layout/IconVerticalSolidList"/>
    <dgm:cxn modelId="{A03C3C7D-6EF4-421D-83D5-47412284E9B4}" type="presParOf" srcId="{FB5D6FD8-D49C-4DE1-831E-D7A6B224B17E}" destId="{95BEA8AF-D21F-4B69-8F9C-9E558F7848CB}" srcOrd="1" destOrd="0" presId="urn:microsoft.com/office/officeart/2018/2/layout/IconVerticalSolidList"/>
    <dgm:cxn modelId="{E3D43680-4D06-4199-9747-30A5BE713500}" type="presParOf" srcId="{FB5D6FD8-D49C-4DE1-831E-D7A6B224B17E}" destId="{3BDA234D-DF75-4DCD-86DC-3BDBA35DE3DF}" srcOrd="2" destOrd="0" presId="urn:microsoft.com/office/officeart/2018/2/layout/IconVerticalSolidList"/>
    <dgm:cxn modelId="{6A379882-CAA1-4136-8C2A-2C15D629CD45}" type="presParOf" srcId="{FB5D6FD8-D49C-4DE1-831E-D7A6B224B17E}" destId="{991A5EE1-3E41-4224-8316-795FAF2B24DE}" srcOrd="3" destOrd="0" presId="urn:microsoft.com/office/officeart/2018/2/layout/IconVerticalSolidList"/>
    <dgm:cxn modelId="{13E5D2D0-64B5-4D14-AFCF-7E889C78DE62}" type="presParOf" srcId="{BCC0C1E6-F8BB-47E2-B76D-FB49D0751198}" destId="{36383965-0CBF-4AA8-B0BA-172FD7675150}" srcOrd="5" destOrd="0" presId="urn:microsoft.com/office/officeart/2018/2/layout/IconVerticalSolidList"/>
    <dgm:cxn modelId="{392F17B0-9503-404A-AEB2-046C945BF2D0}" type="presParOf" srcId="{BCC0C1E6-F8BB-47E2-B76D-FB49D0751198}" destId="{BE044BA8-D2A4-4154-9459-C68E0BA9D995}" srcOrd="6" destOrd="0" presId="urn:microsoft.com/office/officeart/2018/2/layout/IconVerticalSolidList"/>
    <dgm:cxn modelId="{3B446542-8E6E-4613-8A5A-442B234B1BB6}" type="presParOf" srcId="{BE044BA8-D2A4-4154-9459-C68E0BA9D995}" destId="{13F01EF7-CECB-4C1C-A097-DE13D04E80DF}" srcOrd="0" destOrd="0" presId="urn:microsoft.com/office/officeart/2018/2/layout/IconVerticalSolidList"/>
    <dgm:cxn modelId="{164E1E94-C10E-41EE-B61B-1984F7B56AD0}" type="presParOf" srcId="{BE044BA8-D2A4-4154-9459-C68E0BA9D995}" destId="{6341E1C6-1840-4C24-A5DF-3CE1403BECC3}" srcOrd="1" destOrd="0" presId="urn:microsoft.com/office/officeart/2018/2/layout/IconVerticalSolidList"/>
    <dgm:cxn modelId="{BAAF2D16-BBE7-4245-AE44-56021D44EFF4}" type="presParOf" srcId="{BE044BA8-D2A4-4154-9459-C68E0BA9D995}" destId="{8BBA26A2-3144-411C-A04B-F08DF03F6D90}" srcOrd="2" destOrd="0" presId="urn:microsoft.com/office/officeart/2018/2/layout/IconVerticalSolidList"/>
    <dgm:cxn modelId="{5D65117C-0F08-4EC3-AB7A-B05734C12C4F}" type="presParOf" srcId="{BE044BA8-D2A4-4154-9459-C68E0BA9D995}" destId="{1C1A62A3-F2E5-4540-8F01-07C1C1CCED59}" srcOrd="3" destOrd="0" presId="urn:microsoft.com/office/officeart/2018/2/layout/IconVerticalSolidList"/>
    <dgm:cxn modelId="{FC368C09-B492-4B8B-BF51-64D0ADB9DC75}" type="presParOf" srcId="{BCC0C1E6-F8BB-47E2-B76D-FB49D0751198}" destId="{CEC053C3-185E-4306-9C4E-AD1E075D00D5}" srcOrd="7" destOrd="0" presId="urn:microsoft.com/office/officeart/2018/2/layout/IconVerticalSolidList"/>
    <dgm:cxn modelId="{E75657FA-315B-4462-970E-04E088322DF6}" type="presParOf" srcId="{BCC0C1E6-F8BB-47E2-B76D-FB49D0751198}" destId="{C6AF262D-113F-4A00-98C6-F1674A4C4D1C}" srcOrd="8" destOrd="0" presId="urn:microsoft.com/office/officeart/2018/2/layout/IconVerticalSolidList"/>
    <dgm:cxn modelId="{9E9EA624-6D4D-4FCA-B17B-A36E89ECF259}" type="presParOf" srcId="{C6AF262D-113F-4A00-98C6-F1674A4C4D1C}" destId="{F61F8DB1-98FF-40C2-A2F9-C340D64F6809}" srcOrd="0" destOrd="0" presId="urn:microsoft.com/office/officeart/2018/2/layout/IconVerticalSolidList"/>
    <dgm:cxn modelId="{22567876-4EFB-4D66-BD94-A0141471EC58}" type="presParOf" srcId="{C6AF262D-113F-4A00-98C6-F1674A4C4D1C}" destId="{176AA294-EA87-413F-8656-9A20EA9F5189}" srcOrd="1" destOrd="0" presId="urn:microsoft.com/office/officeart/2018/2/layout/IconVerticalSolidList"/>
    <dgm:cxn modelId="{8AD9F01A-A0FC-41E8-9655-E67E4A61F113}" type="presParOf" srcId="{C6AF262D-113F-4A00-98C6-F1674A4C4D1C}" destId="{73C08FFA-412A-4899-A9B8-F060A0F74FAF}" srcOrd="2" destOrd="0" presId="urn:microsoft.com/office/officeart/2018/2/layout/IconVerticalSolidList"/>
    <dgm:cxn modelId="{F5EE7AB8-43E7-4F0E-8DD5-48AF59BA8E3C}" type="presParOf" srcId="{C6AF262D-113F-4A00-98C6-F1674A4C4D1C}" destId="{B82ED283-0574-4ABB-B2F8-5E8DA7061039}" srcOrd="3" destOrd="0" presId="urn:microsoft.com/office/officeart/2018/2/layout/IconVerticalSolidList"/>
    <dgm:cxn modelId="{1DEA053A-2CF6-DF4E-A7A2-B2659E9E0D3F}" type="presParOf" srcId="{BCC0C1E6-F8BB-47E2-B76D-FB49D0751198}" destId="{2AEDD209-06DD-D14C-9AEE-087E10200591}" srcOrd="9" destOrd="0" presId="urn:microsoft.com/office/officeart/2018/2/layout/IconVerticalSolidList"/>
    <dgm:cxn modelId="{1285B6FA-738F-D048-B26A-C484BFB9B394}" type="presParOf" srcId="{BCC0C1E6-F8BB-47E2-B76D-FB49D0751198}" destId="{802768A8-A395-C745-80AE-65D22A9194B1}" srcOrd="10" destOrd="0" presId="urn:microsoft.com/office/officeart/2018/2/layout/IconVerticalSolidList"/>
    <dgm:cxn modelId="{491D3A45-536C-2349-A372-7F511396F196}" type="presParOf" srcId="{802768A8-A395-C745-80AE-65D22A9194B1}" destId="{DC32F0F0-4F29-E84D-BD39-CBE8CA359559}" srcOrd="0" destOrd="0" presId="urn:microsoft.com/office/officeart/2018/2/layout/IconVerticalSolidList"/>
    <dgm:cxn modelId="{C1211D5E-8CD7-864F-BA4B-7DA1FB5FDA3E}" type="presParOf" srcId="{802768A8-A395-C745-80AE-65D22A9194B1}" destId="{76A7DBDE-0E5C-AF43-857D-000A97A7FF5D}" srcOrd="1" destOrd="0" presId="urn:microsoft.com/office/officeart/2018/2/layout/IconVerticalSolidList"/>
    <dgm:cxn modelId="{799405D7-6997-6D4D-BFA1-98BAC9752B2E}" type="presParOf" srcId="{802768A8-A395-C745-80AE-65D22A9194B1}" destId="{4466A400-E4AB-DA4A-96B8-A8EF647C424C}" srcOrd="2" destOrd="0" presId="urn:microsoft.com/office/officeart/2018/2/layout/IconVerticalSolidList"/>
    <dgm:cxn modelId="{A9BF4C9B-9288-DD43-AF36-05098EAFA385}" type="presParOf" srcId="{802768A8-A395-C745-80AE-65D22A9194B1}" destId="{53506DAD-4B26-5F4E-94FE-54A0152B5D83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40729F9-A3CC-4723-A814-E939A1A40106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542F6E0F-C6EB-4424-A809-9B2F0E39BAED}">
      <dgm:prSet/>
      <dgm:spPr/>
      <dgm:t>
        <a:bodyPr/>
        <a:lstStyle/>
        <a:p>
          <a:pPr>
            <a:defRPr cap="all"/>
          </a:pPr>
          <a:r>
            <a:rPr lang="en-GB"/>
            <a:t>Structured discussions and prompts</a:t>
          </a:r>
          <a:endParaRPr lang="en-US"/>
        </a:p>
      </dgm:t>
    </dgm:pt>
    <dgm:pt modelId="{267DC8A8-7128-4B7D-9546-A13A8B0FBCC1}" type="parTrans" cxnId="{BEB5F032-B384-432C-B7ED-C11118195C5B}">
      <dgm:prSet/>
      <dgm:spPr/>
      <dgm:t>
        <a:bodyPr/>
        <a:lstStyle/>
        <a:p>
          <a:endParaRPr lang="en-US"/>
        </a:p>
      </dgm:t>
    </dgm:pt>
    <dgm:pt modelId="{302485C2-6048-4AF4-9973-EC0CFA81AB6C}" type="sibTrans" cxnId="{BEB5F032-B384-432C-B7ED-C11118195C5B}">
      <dgm:prSet/>
      <dgm:spPr/>
      <dgm:t>
        <a:bodyPr/>
        <a:lstStyle/>
        <a:p>
          <a:endParaRPr lang="en-US"/>
        </a:p>
      </dgm:t>
    </dgm:pt>
    <dgm:pt modelId="{8135A013-37F9-45D1-A485-E6E5CE3CA2C4}">
      <dgm:prSet/>
      <dgm:spPr/>
      <dgm:t>
        <a:bodyPr/>
        <a:lstStyle/>
        <a:p>
          <a:pPr>
            <a:defRPr cap="all"/>
          </a:pPr>
          <a:r>
            <a:rPr lang="en-GB"/>
            <a:t>Tackling Community challenges or campaigns</a:t>
          </a:r>
          <a:endParaRPr lang="en-US"/>
        </a:p>
      </dgm:t>
    </dgm:pt>
    <dgm:pt modelId="{45F3D228-7EA5-4B94-8D05-C14FCB6E5C8D}" type="parTrans" cxnId="{975290F5-1C72-4E83-B172-4E92A50FA5C5}">
      <dgm:prSet/>
      <dgm:spPr/>
      <dgm:t>
        <a:bodyPr/>
        <a:lstStyle/>
        <a:p>
          <a:endParaRPr lang="en-US"/>
        </a:p>
      </dgm:t>
    </dgm:pt>
    <dgm:pt modelId="{674A8A8A-E0EF-4AD7-B395-E0008C317976}" type="sibTrans" cxnId="{975290F5-1C72-4E83-B172-4E92A50FA5C5}">
      <dgm:prSet/>
      <dgm:spPr/>
      <dgm:t>
        <a:bodyPr/>
        <a:lstStyle/>
        <a:p>
          <a:endParaRPr lang="en-US"/>
        </a:p>
      </dgm:t>
    </dgm:pt>
    <dgm:pt modelId="{A3D433A5-B9C2-4355-9BEC-B730AEE419E7}">
      <dgm:prSet/>
      <dgm:spPr/>
      <dgm:t>
        <a:bodyPr/>
        <a:lstStyle/>
        <a:p>
          <a:pPr>
            <a:defRPr cap="all"/>
          </a:pPr>
          <a:r>
            <a:rPr lang="en-GB"/>
            <a:t>Shared knowledge creation and/or aggregation </a:t>
          </a:r>
          <a:endParaRPr lang="en-US"/>
        </a:p>
      </dgm:t>
    </dgm:pt>
    <dgm:pt modelId="{26C56228-49AB-4120-9597-FC10C042AC62}" type="parTrans" cxnId="{B31547BB-A55A-4DA6-AFD3-B65F2942633C}">
      <dgm:prSet/>
      <dgm:spPr/>
      <dgm:t>
        <a:bodyPr/>
        <a:lstStyle/>
        <a:p>
          <a:endParaRPr lang="en-US"/>
        </a:p>
      </dgm:t>
    </dgm:pt>
    <dgm:pt modelId="{DC2C3F32-17E7-4B09-A188-BA62417393BA}" type="sibTrans" cxnId="{B31547BB-A55A-4DA6-AFD3-B65F2942633C}">
      <dgm:prSet/>
      <dgm:spPr/>
      <dgm:t>
        <a:bodyPr/>
        <a:lstStyle/>
        <a:p>
          <a:endParaRPr lang="en-US"/>
        </a:p>
      </dgm:t>
    </dgm:pt>
    <dgm:pt modelId="{A2E6802B-845B-4A6C-ADCA-1A9B9514B78A}">
      <dgm:prSet/>
      <dgm:spPr/>
      <dgm:t>
        <a:bodyPr/>
        <a:lstStyle/>
        <a:p>
          <a:pPr>
            <a:defRPr cap="all"/>
          </a:pPr>
          <a:r>
            <a:rPr lang="en-GB"/>
            <a:t>Collaborative projects</a:t>
          </a:r>
          <a:endParaRPr lang="en-US"/>
        </a:p>
      </dgm:t>
    </dgm:pt>
    <dgm:pt modelId="{039625D1-3876-481B-A149-F6E5163A013D}" type="parTrans" cxnId="{2157A95A-74BA-4DEC-AB57-DED13321B1BE}">
      <dgm:prSet/>
      <dgm:spPr/>
      <dgm:t>
        <a:bodyPr/>
        <a:lstStyle/>
        <a:p>
          <a:endParaRPr lang="en-US"/>
        </a:p>
      </dgm:t>
    </dgm:pt>
    <dgm:pt modelId="{E61CCB17-7700-4878-8E35-F2DDD1963971}" type="sibTrans" cxnId="{2157A95A-74BA-4DEC-AB57-DED13321B1BE}">
      <dgm:prSet/>
      <dgm:spPr/>
      <dgm:t>
        <a:bodyPr/>
        <a:lstStyle/>
        <a:p>
          <a:endParaRPr lang="en-US"/>
        </a:p>
      </dgm:t>
    </dgm:pt>
    <dgm:pt modelId="{D7E679B9-658B-4A70-B8EE-406E3B334EF5}" type="pres">
      <dgm:prSet presAssocID="{740729F9-A3CC-4723-A814-E939A1A40106}" presName="root" presStyleCnt="0">
        <dgm:presLayoutVars>
          <dgm:dir/>
          <dgm:resizeHandles val="exact"/>
        </dgm:presLayoutVars>
      </dgm:prSet>
      <dgm:spPr/>
    </dgm:pt>
    <dgm:pt modelId="{66EDCBF6-F64C-45BB-ADD9-5864F1AA67D4}" type="pres">
      <dgm:prSet presAssocID="{542F6E0F-C6EB-4424-A809-9B2F0E39BAED}" presName="compNode" presStyleCnt="0"/>
      <dgm:spPr/>
    </dgm:pt>
    <dgm:pt modelId="{ED025F3F-32BF-47AC-8ED4-F19186777A90}" type="pres">
      <dgm:prSet presAssocID="{542F6E0F-C6EB-4424-A809-9B2F0E39BAED}" presName="iconBgRect" presStyleLbl="bgShp" presStyleIdx="0" presStyleCnt="4"/>
      <dgm:spPr/>
    </dgm:pt>
    <dgm:pt modelId="{CD3CE14C-DF55-41A0-AB17-CF3F9DC3D3DE}" type="pres">
      <dgm:prSet presAssocID="{542F6E0F-C6EB-4424-A809-9B2F0E39BAED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at"/>
        </a:ext>
      </dgm:extLst>
    </dgm:pt>
    <dgm:pt modelId="{A59E69E1-4E7C-48A0-9664-FC6138132785}" type="pres">
      <dgm:prSet presAssocID="{542F6E0F-C6EB-4424-A809-9B2F0E39BAED}" presName="spaceRect" presStyleCnt="0"/>
      <dgm:spPr/>
    </dgm:pt>
    <dgm:pt modelId="{53A9ADE2-7DC7-49D8-B4F6-52999817DCB7}" type="pres">
      <dgm:prSet presAssocID="{542F6E0F-C6EB-4424-A809-9B2F0E39BAED}" presName="textRect" presStyleLbl="revTx" presStyleIdx="0" presStyleCnt="4">
        <dgm:presLayoutVars>
          <dgm:chMax val="1"/>
          <dgm:chPref val="1"/>
        </dgm:presLayoutVars>
      </dgm:prSet>
      <dgm:spPr/>
    </dgm:pt>
    <dgm:pt modelId="{2ECB8073-0852-430A-B3D6-E9B46DA29252}" type="pres">
      <dgm:prSet presAssocID="{302485C2-6048-4AF4-9973-EC0CFA81AB6C}" presName="sibTrans" presStyleCnt="0"/>
      <dgm:spPr/>
    </dgm:pt>
    <dgm:pt modelId="{B7ACB984-7BD6-49E9-BD00-AAFF315706DA}" type="pres">
      <dgm:prSet presAssocID="{8135A013-37F9-45D1-A485-E6E5CE3CA2C4}" presName="compNode" presStyleCnt="0"/>
      <dgm:spPr/>
    </dgm:pt>
    <dgm:pt modelId="{9F9D8056-48EB-4245-B025-A9FF578B4FBD}" type="pres">
      <dgm:prSet presAssocID="{8135A013-37F9-45D1-A485-E6E5CE3CA2C4}" presName="iconBgRect" presStyleLbl="bgShp" presStyleIdx="1" presStyleCnt="4"/>
      <dgm:spPr/>
    </dgm:pt>
    <dgm:pt modelId="{35F0E545-38D3-4FCE-85A1-F7560A3D4CD7}" type="pres">
      <dgm:prSet presAssocID="{8135A013-37F9-45D1-A485-E6E5CE3CA2C4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oup"/>
        </a:ext>
      </dgm:extLst>
    </dgm:pt>
    <dgm:pt modelId="{27CB940F-C900-404E-A09C-6E134D591327}" type="pres">
      <dgm:prSet presAssocID="{8135A013-37F9-45D1-A485-E6E5CE3CA2C4}" presName="spaceRect" presStyleCnt="0"/>
      <dgm:spPr/>
    </dgm:pt>
    <dgm:pt modelId="{4C4E8138-B330-4D97-8121-A89AA2419A27}" type="pres">
      <dgm:prSet presAssocID="{8135A013-37F9-45D1-A485-E6E5CE3CA2C4}" presName="textRect" presStyleLbl="revTx" presStyleIdx="1" presStyleCnt="4">
        <dgm:presLayoutVars>
          <dgm:chMax val="1"/>
          <dgm:chPref val="1"/>
        </dgm:presLayoutVars>
      </dgm:prSet>
      <dgm:spPr/>
    </dgm:pt>
    <dgm:pt modelId="{C8093408-0D47-48D0-857D-7B9133E99E10}" type="pres">
      <dgm:prSet presAssocID="{674A8A8A-E0EF-4AD7-B395-E0008C317976}" presName="sibTrans" presStyleCnt="0"/>
      <dgm:spPr/>
    </dgm:pt>
    <dgm:pt modelId="{239F71D2-85B4-4927-987F-B6CFF0833F9C}" type="pres">
      <dgm:prSet presAssocID="{A3D433A5-B9C2-4355-9BEC-B730AEE419E7}" presName="compNode" presStyleCnt="0"/>
      <dgm:spPr/>
    </dgm:pt>
    <dgm:pt modelId="{A2D9BF17-2DE1-441A-99F5-F63A021011B0}" type="pres">
      <dgm:prSet presAssocID="{A3D433A5-B9C2-4355-9BEC-B730AEE419E7}" presName="iconBgRect" presStyleLbl="bgShp" presStyleIdx="2" presStyleCnt="4"/>
      <dgm:spPr/>
    </dgm:pt>
    <dgm:pt modelId="{9D402DE6-D87C-4F55-AA7F-5E8CB3D41D4A}" type="pres">
      <dgm:prSet presAssocID="{A3D433A5-B9C2-4355-9BEC-B730AEE419E7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ierarchy"/>
        </a:ext>
      </dgm:extLst>
    </dgm:pt>
    <dgm:pt modelId="{2356F46D-3CF7-4F32-B9B8-13EB0B0D7E25}" type="pres">
      <dgm:prSet presAssocID="{A3D433A5-B9C2-4355-9BEC-B730AEE419E7}" presName="spaceRect" presStyleCnt="0"/>
      <dgm:spPr/>
    </dgm:pt>
    <dgm:pt modelId="{BC75C6A6-6BDB-4AF0-AB28-5F2FA061B301}" type="pres">
      <dgm:prSet presAssocID="{A3D433A5-B9C2-4355-9BEC-B730AEE419E7}" presName="textRect" presStyleLbl="revTx" presStyleIdx="2" presStyleCnt="4">
        <dgm:presLayoutVars>
          <dgm:chMax val="1"/>
          <dgm:chPref val="1"/>
        </dgm:presLayoutVars>
      </dgm:prSet>
      <dgm:spPr/>
    </dgm:pt>
    <dgm:pt modelId="{24040CFD-3604-4543-8E1A-FF212C0ED877}" type="pres">
      <dgm:prSet presAssocID="{DC2C3F32-17E7-4B09-A188-BA62417393BA}" presName="sibTrans" presStyleCnt="0"/>
      <dgm:spPr/>
    </dgm:pt>
    <dgm:pt modelId="{1E2EAF39-9403-4025-8D3C-05F07417B89C}" type="pres">
      <dgm:prSet presAssocID="{A2E6802B-845B-4A6C-ADCA-1A9B9514B78A}" presName="compNode" presStyleCnt="0"/>
      <dgm:spPr/>
    </dgm:pt>
    <dgm:pt modelId="{442E2A0A-8DB3-4481-A53B-9BB60F6DA818}" type="pres">
      <dgm:prSet presAssocID="{A2E6802B-845B-4A6C-ADCA-1A9B9514B78A}" presName="iconBgRect" presStyleLbl="bgShp" presStyleIdx="3" presStyleCnt="4"/>
      <dgm:spPr/>
    </dgm:pt>
    <dgm:pt modelId="{2766196C-225B-456A-B4AE-D85983253ED9}" type="pres">
      <dgm:prSet presAssocID="{A2E6802B-845B-4A6C-ADCA-1A9B9514B78A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eting"/>
        </a:ext>
      </dgm:extLst>
    </dgm:pt>
    <dgm:pt modelId="{B27B9F5E-8BC5-4B87-A045-84638C491160}" type="pres">
      <dgm:prSet presAssocID="{A2E6802B-845B-4A6C-ADCA-1A9B9514B78A}" presName="spaceRect" presStyleCnt="0"/>
      <dgm:spPr/>
    </dgm:pt>
    <dgm:pt modelId="{1F03A28C-EE75-4FF4-8B8B-8B59A4F00D86}" type="pres">
      <dgm:prSet presAssocID="{A2E6802B-845B-4A6C-ADCA-1A9B9514B78A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B108B308-C4A8-4C1C-AA56-807ADB040D2B}" type="presOf" srcId="{542F6E0F-C6EB-4424-A809-9B2F0E39BAED}" destId="{53A9ADE2-7DC7-49D8-B4F6-52999817DCB7}" srcOrd="0" destOrd="0" presId="urn:microsoft.com/office/officeart/2018/5/layout/IconCircleLabelList"/>
    <dgm:cxn modelId="{BEB5F032-B384-432C-B7ED-C11118195C5B}" srcId="{740729F9-A3CC-4723-A814-E939A1A40106}" destId="{542F6E0F-C6EB-4424-A809-9B2F0E39BAED}" srcOrd="0" destOrd="0" parTransId="{267DC8A8-7128-4B7D-9546-A13A8B0FBCC1}" sibTransId="{302485C2-6048-4AF4-9973-EC0CFA81AB6C}"/>
    <dgm:cxn modelId="{09CD3443-95A1-4F5B-8850-25D7CEE0CC45}" type="presOf" srcId="{740729F9-A3CC-4723-A814-E939A1A40106}" destId="{D7E679B9-658B-4A70-B8EE-406E3B334EF5}" srcOrd="0" destOrd="0" presId="urn:microsoft.com/office/officeart/2018/5/layout/IconCircleLabelList"/>
    <dgm:cxn modelId="{2157A95A-74BA-4DEC-AB57-DED13321B1BE}" srcId="{740729F9-A3CC-4723-A814-E939A1A40106}" destId="{A2E6802B-845B-4A6C-ADCA-1A9B9514B78A}" srcOrd="3" destOrd="0" parTransId="{039625D1-3876-481B-A149-F6E5163A013D}" sibTransId="{E61CCB17-7700-4878-8E35-F2DDD1963971}"/>
    <dgm:cxn modelId="{B31547BB-A55A-4DA6-AFD3-B65F2942633C}" srcId="{740729F9-A3CC-4723-A814-E939A1A40106}" destId="{A3D433A5-B9C2-4355-9BEC-B730AEE419E7}" srcOrd="2" destOrd="0" parTransId="{26C56228-49AB-4120-9597-FC10C042AC62}" sibTransId="{DC2C3F32-17E7-4B09-A188-BA62417393BA}"/>
    <dgm:cxn modelId="{621878C8-5C30-4A0E-A807-62163DB3A59D}" type="presOf" srcId="{8135A013-37F9-45D1-A485-E6E5CE3CA2C4}" destId="{4C4E8138-B330-4D97-8121-A89AA2419A27}" srcOrd="0" destOrd="0" presId="urn:microsoft.com/office/officeart/2018/5/layout/IconCircleLabelList"/>
    <dgm:cxn modelId="{567C77E6-C972-462E-ACB0-F9467E37529D}" type="presOf" srcId="{A3D433A5-B9C2-4355-9BEC-B730AEE419E7}" destId="{BC75C6A6-6BDB-4AF0-AB28-5F2FA061B301}" srcOrd="0" destOrd="0" presId="urn:microsoft.com/office/officeart/2018/5/layout/IconCircleLabelList"/>
    <dgm:cxn modelId="{170428ED-8973-4D37-BACE-FEAB2943AF73}" type="presOf" srcId="{A2E6802B-845B-4A6C-ADCA-1A9B9514B78A}" destId="{1F03A28C-EE75-4FF4-8B8B-8B59A4F00D86}" srcOrd="0" destOrd="0" presId="urn:microsoft.com/office/officeart/2018/5/layout/IconCircleLabelList"/>
    <dgm:cxn modelId="{975290F5-1C72-4E83-B172-4E92A50FA5C5}" srcId="{740729F9-A3CC-4723-A814-E939A1A40106}" destId="{8135A013-37F9-45D1-A485-E6E5CE3CA2C4}" srcOrd="1" destOrd="0" parTransId="{45F3D228-7EA5-4B94-8D05-C14FCB6E5C8D}" sibTransId="{674A8A8A-E0EF-4AD7-B395-E0008C317976}"/>
    <dgm:cxn modelId="{6C3DC977-3CCA-472E-B170-9AF49EE16018}" type="presParOf" srcId="{D7E679B9-658B-4A70-B8EE-406E3B334EF5}" destId="{66EDCBF6-F64C-45BB-ADD9-5864F1AA67D4}" srcOrd="0" destOrd="0" presId="urn:microsoft.com/office/officeart/2018/5/layout/IconCircleLabelList"/>
    <dgm:cxn modelId="{DD487489-255C-4F5B-AF18-8A91B80C65D8}" type="presParOf" srcId="{66EDCBF6-F64C-45BB-ADD9-5864F1AA67D4}" destId="{ED025F3F-32BF-47AC-8ED4-F19186777A90}" srcOrd="0" destOrd="0" presId="urn:microsoft.com/office/officeart/2018/5/layout/IconCircleLabelList"/>
    <dgm:cxn modelId="{CB9DA350-0295-4ED1-A4DC-726E75AFF048}" type="presParOf" srcId="{66EDCBF6-F64C-45BB-ADD9-5864F1AA67D4}" destId="{CD3CE14C-DF55-41A0-AB17-CF3F9DC3D3DE}" srcOrd="1" destOrd="0" presId="urn:microsoft.com/office/officeart/2018/5/layout/IconCircleLabelList"/>
    <dgm:cxn modelId="{5C6F6DE5-2922-4724-8B5E-478FAC32A801}" type="presParOf" srcId="{66EDCBF6-F64C-45BB-ADD9-5864F1AA67D4}" destId="{A59E69E1-4E7C-48A0-9664-FC6138132785}" srcOrd="2" destOrd="0" presId="urn:microsoft.com/office/officeart/2018/5/layout/IconCircleLabelList"/>
    <dgm:cxn modelId="{83F375E2-CF97-4F4F-B7AD-E70F854838FF}" type="presParOf" srcId="{66EDCBF6-F64C-45BB-ADD9-5864F1AA67D4}" destId="{53A9ADE2-7DC7-49D8-B4F6-52999817DCB7}" srcOrd="3" destOrd="0" presId="urn:microsoft.com/office/officeart/2018/5/layout/IconCircleLabelList"/>
    <dgm:cxn modelId="{79D79559-04DC-4CF1-BBF3-B18B9852168A}" type="presParOf" srcId="{D7E679B9-658B-4A70-B8EE-406E3B334EF5}" destId="{2ECB8073-0852-430A-B3D6-E9B46DA29252}" srcOrd="1" destOrd="0" presId="urn:microsoft.com/office/officeart/2018/5/layout/IconCircleLabelList"/>
    <dgm:cxn modelId="{6B9CB267-AFA9-4E73-8E16-26BB05EBB6C2}" type="presParOf" srcId="{D7E679B9-658B-4A70-B8EE-406E3B334EF5}" destId="{B7ACB984-7BD6-49E9-BD00-AAFF315706DA}" srcOrd="2" destOrd="0" presId="urn:microsoft.com/office/officeart/2018/5/layout/IconCircleLabelList"/>
    <dgm:cxn modelId="{6B4E4950-CEF3-4973-A25B-D90C9EE8C485}" type="presParOf" srcId="{B7ACB984-7BD6-49E9-BD00-AAFF315706DA}" destId="{9F9D8056-48EB-4245-B025-A9FF578B4FBD}" srcOrd="0" destOrd="0" presId="urn:microsoft.com/office/officeart/2018/5/layout/IconCircleLabelList"/>
    <dgm:cxn modelId="{AA75AC6F-CF79-4220-A16E-C83E6EDFB7E7}" type="presParOf" srcId="{B7ACB984-7BD6-49E9-BD00-AAFF315706DA}" destId="{35F0E545-38D3-4FCE-85A1-F7560A3D4CD7}" srcOrd="1" destOrd="0" presId="urn:microsoft.com/office/officeart/2018/5/layout/IconCircleLabelList"/>
    <dgm:cxn modelId="{7F4E69B9-EC6E-4DE9-A3F2-7448AA366471}" type="presParOf" srcId="{B7ACB984-7BD6-49E9-BD00-AAFF315706DA}" destId="{27CB940F-C900-404E-A09C-6E134D591327}" srcOrd="2" destOrd="0" presId="urn:microsoft.com/office/officeart/2018/5/layout/IconCircleLabelList"/>
    <dgm:cxn modelId="{5D26BBD2-2947-43C6-9718-9A77FD009E24}" type="presParOf" srcId="{B7ACB984-7BD6-49E9-BD00-AAFF315706DA}" destId="{4C4E8138-B330-4D97-8121-A89AA2419A27}" srcOrd="3" destOrd="0" presId="urn:microsoft.com/office/officeart/2018/5/layout/IconCircleLabelList"/>
    <dgm:cxn modelId="{00551D29-1957-48CE-9583-99BF01EEB175}" type="presParOf" srcId="{D7E679B9-658B-4A70-B8EE-406E3B334EF5}" destId="{C8093408-0D47-48D0-857D-7B9133E99E10}" srcOrd="3" destOrd="0" presId="urn:microsoft.com/office/officeart/2018/5/layout/IconCircleLabelList"/>
    <dgm:cxn modelId="{C2545521-E428-4C23-8ADF-BEBA09724CEC}" type="presParOf" srcId="{D7E679B9-658B-4A70-B8EE-406E3B334EF5}" destId="{239F71D2-85B4-4927-987F-B6CFF0833F9C}" srcOrd="4" destOrd="0" presId="urn:microsoft.com/office/officeart/2018/5/layout/IconCircleLabelList"/>
    <dgm:cxn modelId="{2B276E64-4690-4B8D-9C89-417CC3401BE2}" type="presParOf" srcId="{239F71D2-85B4-4927-987F-B6CFF0833F9C}" destId="{A2D9BF17-2DE1-441A-99F5-F63A021011B0}" srcOrd="0" destOrd="0" presId="urn:microsoft.com/office/officeart/2018/5/layout/IconCircleLabelList"/>
    <dgm:cxn modelId="{07CE64E2-1928-4823-9266-8059E9E006E6}" type="presParOf" srcId="{239F71D2-85B4-4927-987F-B6CFF0833F9C}" destId="{9D402DE6-D87C-4F55-AA7F-5E8CB3D41D4A}" srcOrd="1" destOrd="0" presId="urn:microsoft.com/office/officeart/2018/5/layout/IconCircleLabelList"/>
    <dgm:cxn modelId="{38E6009A-5904-487C-B6D8-34D42FF59919}" type="presParOf" srcId="{239F71D2-85B4-4927-987F-B6CFF0833F9C}" destId="{2356F46D-3CF7-4F32-B9B8-13EB0B0D7E25}" srcOrd="2" destOrd="0" presId="urn:microsoft.com/office/officeart/2018/5/layout/IconCircleLabelList"/>
    <dgm:cxn modelId="{2F1F51ED-1B0C-49F1-A6B7-1CC9A29F5BEA}" type="presParOf" srcId="{239F71D2-85B4-4927-987F-B6CFF0833F9C}" destId="{BC75C6A6-6BDB-4AF0-AB28-5F2FA061B301}" srcOrd="3" destOrd="0" presId="urn:microsoft.com/office/officeart/2018/5/layout/IconCircleLabelList"/>
    <dgm:cxn modelId="{D0914F47-A90F-4E50-A4ED-0AF977453147}" type="presParOf" srcId="{D7E679B9-658B-4A70-B8EE-406E3B334EF5}" destId="{24040CFD-3604-4543-8E1A-FF212C0ED877}" srcOrd="5" destOrd="0" presId="urn:microsoft.com/office/officeart/2018/5/layout/IconCircleLabelList"/>
    <dgm:cxn modelId="{9005B8CB-6B3C-4B48-B594-583F3448705E}" type="presParOf" srcId="{D7E679B9-658B-4A70-B8EE-406E3B334EF5}" destId="{1E2EAF39-9403-4025-8D3C-05F07417B89C}" srcOrd="6" destOrd="0" presId="urn:microsoft.com/office/officeart/2018/5/layout/IconCircleLabelList"/>
    <dgm:cxn modelId="{691A9D65-0F7B-409E-81D2-310DBB0AB854}" type="presParOf" srcId="{1E2EAF39-9403-4025-8D3C-05F07417B89C}" destId="{442E2A0A-8DB3-4481-A53B-9BB60F6DA818}" srcOrd="0" destOrd="0" presId="urn:microsoft.com/office/officeart/2018/5/layout/IconCircleLabelList"/>
    <dgm:cxn modelId="{5EB818AE-5132-4CA9-A5E8-3500770B79A5}" type="presParOf" srcId="{1E2EAF39-9403-4025-8D3C-05F07417B89C}" destId="{2766196C-225B-456A-B4AE-D85983253ED9}" srcOrd="1" destOrd="0" presId="urn:microsoft.com/office/officeart/2018/5/layout/IconCircleLabelList"/>
    <dgm:cxn modelId="{E2361CFF-C90B-483A-A952-4775506510FA}" type="presParOf" srcId="{1E2EAF39-9403-4025-8D3C-05F07417B89C}" destId="{B27B9F5E-8BC5-4B87-A045-84638C491160}" srcOrd="2" destOrd="0" presId="urn:microsoft.com/office/officeart/2018/5/layout/IconCircleLabelList"/>
    <dgm:cxn modelId="{8F3D3721-D6A1-4144-B1C9-F3BCF0DEBDC8}" type="presParOf" srcId="{1E2EAF39-9403-4025-8D3C-05F07417B89C}" destId="{1F03A28C-EE75-4FF4-8B8B-8B59A4F00D86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5DDADEBE-7EC4-4528-A6C8-AC34D590805D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accent0_3" csCatId="mainScheme" phldr="1"/>
      <dgm:spPr/>
      <dgm:t>
        <a:bodyPr/>
        <a:lstStyle/>
        <a:p>
          <a:endParaRPr lang="en-US"/>
        </a:p>
      </dgm:t>
    </dgm:pt>
    <dgm:pt modelId="{92FCC64E-A4AC-4C24-BB88-4D15C5283B3F}">
      <dgm:prSet/>
      <dgm:spPr/>
      <dgm:t>
        <a:bodyPr/>
        <a:lstStyle/>
        <a:p>
          <a:r>
            <a:rPr lang="en-GB"/>
            <a:t>What will the community focus on/ be about?</a:t>
          </a:r>
          <a:endParaRPr lang="en-US"/>
        </a:p>
      </dgm:t>
    </dgm:pt>
    <dgm:pt modelId="{4968518A-03D5-4B77-84F2-0F7988652625}" type="parTrans" cxnId="{6444B0B6-5D90-4096-91FD-80201DD68FAE}">
      <dgm:prSet/>
      <dgm:spPr/>
      <dgm:t>
        <a:bodyPr/>
        <a:lstStyle/>
        <a:p>
          <a:endParaRPr lang="en-US"/>
        </a:p>
      </dgm:t>
    </dgm:pt>
    <dgm:pt modelId="{67EB8C4C-376F-4CFD-BA49-45FFBE743F66}" type="sibTrans" cxnId="{6444B0B6-5D90-4096-91FD-80201DD68FAE}">
      <dgm:prSet/>
      <dgm:spPr/>
      <dgm:t>
        <a:bodyPr/>
        <a:lstStyle/>
        <a:p>
          <a:endParaRPr lang="en-US"/>
        </a:p>
      </dgm:t>
    </dgm:pt>
    <dgm:pt modelId="{359406E9-6A03-43CB-B029-A4E59FFFA1C6}">
      <dgm:prSet/>
      <dgm:spPr/>
      <dgm:t>
        <a:bodyPr/>
        <a:lstStyle/>
        <a:p>
          <a:r>
            <a:rPr lang="en-GB"/>
            <a:t>Who are the “starter” members, people who are committed to your vision who can drive interest and engagement?</a:t>
          </a:r>
          <a:endParaRPr lang="en-US"/>
        </a:p>
      </dgm:t>
    </dgm:pt>
    <dgm:pt modelId="{1001E553-38B2-4F11-9220-3364EDAEAD8B}" type="parTrans" cxnId="{7F7FB018-5950-4874-AA4D-BF79CCB39D6B}">
      <dgm:prSet/>
      <dgm:spPr/>
      <dgm:t>
        <a:bodyPr/>
        <a:lstStyle/>
        <a:p>
          <a:endParaRPr lang="en-US"/>
        </a:p>
      </dgm:t>
    </dgm:pt>
    <dgm:pt modelId="{2C61F2DB-740B-450F-AD5A-2E1C8986CF89}" type="sibTrans" cxnId="{7F7FB018-5950-4874-AA4D-BF79CCB39D6B}">
      <dgm:prSet/>
      <dgm:spPr/>
      <dgm:t>
        <a:bodyPr/>
        <a:lstStyle/>
        <a:p>
          <a:endParaRPr lang="en-US"/>
        </a:p>
      </dgm:t>
    </dgm:pt>
    <dgm:pt modelId="{E068B364-E573-4280-98F3-15E7697C5A43}">
      <dgm:prSet/>
      <dgm:spPr/>
      <dgm:t>
        <a:bodyPr/>
        <a:lstStyle/>
        <a:p>
          <a:r>
            <a:rPr lang="en-GB"/>
            <a:t>What activities will you devise to help them ‘gel’ with each other and build trust and shared purpose?</a:t>
          </a:r>
          <a:endParaRPr lang="en-US"/>
        </a:p>
      </dgm:t>
    </dgm:pt>
    <dgm:pt modelId="{568350AF-F992-4FB2-A6E7-D3D59DBF36DB}" type="parTrans" cxnId="{FBB9E24D-2A47-46F8-9812-FEF8B912FCB4}">
      <dgm:prSet/>
      <dgm:spPr/>
      <dgm:t>
        <a:bodyPr/>
        <a:lstStyle/>
        <a:p>
          <a:endParaRPr lang="en-US"/>
        </a:p>
      </dgm:t>
    </dgm:pt>
    <dgm:pt modelId="{64540C00-FAD7-48F1-9D7A-62EED06A125C}" type="sibTrans" cxnId="{FBB9E24D-2A47-46F8-9812-FEF8B912FCB4}">
      <dgm:prSet/>
      <dgm:spPr/>
      <dgm:t>
        <a:bodyPr/>
        <a:lstStyle/>
        <a:p>
          <a:endParaRPr lang="en-US"/>
        </a:p>
      </dgm:t>
    </dgm:pt>
    <dgm:pt modelId="{62275A51-647C-4F0E-BDA4-B2F943AEDC70}">
      <dgm:prSet/>
      <dgm:spPr/>
      <dgm:t>
        <a:bodyPr/>
        <a:lstStyle/>
        <a:p>
          <a:r>
            <a:rPr lang="en-GB"/>
            <a:t>What will you do to sustain that initial enthusiasm?</a:t>
          </a:r>
          <a:endParaRPr lang="en-US"/>
        </a:p>
      </dgm:t>
    </dgm:pt>
    <dgm:pt modelId="{E7D08BCC-283D-4A6D-A8AA-7B1BB021CE80}" type="parTrans" cxnId="{F9FF1273-1A10-4B15-937F-78F2EC29CC06}">
      <dgm:prSet/>
      <dgm:spPr/>
      <dgm:t>
        <a:bodyPr/>
        <a:lstStyle/>
        <a:p>
          <a:endParaRPr lang="en-US"/>
        </a:p>
      </dgm:t>
    </dgm:pt>
    <dgm:pt modelId="{8CB0FFE4-5313-4502-B7E8-1C3CDCA94CBA}" type="sibTrans" cxnId="{F9FF1273-1A10-4B15-937F-78F2EC29CC06}">
      <dgm:prSet/>
      <dgm:spPr/>
      <dgm:t>
        <a:bodyPr/>
        <a:lstStyle/>
        <a:p>
          <a:endParaRPr lang="en-US"/>
        </a:p>
      </dgm:t>
    </dgm:pt>
    <dgm:pt modelId="{A7CB5AFB-4942-45D4-BB55-395506A951CD}">
      <dgm:prSet/>
      <dgm:spPr/>
      <dgm:t>
        <a:bodyPr/>
        <a:lstStyle/>
        <a:p>
          <a:r>
            <a:rPr lang="en-GB"/>
            <a:t>What roles will different members have?</a:t>
          </a:r>
          <a:endParaRPr lang="en-US"/>
        </a:p>
      </dgm:t>
    </dgm:pt>
    <dgm:pt modelId="{0C42B4DB-B409-4389-A005-0AFDFE01BFB0}" type="parTrans" cxnId="{82EC5E04-FA92-4F04-8BE7-E21DF9F1FB7F}">
      <dgm:prSet/>
      <dgm:spPr/>
      <dgm:t>
        <a:bodyPr/>
        <a:lstStyle/>
        <a:p>
          <a:endParaRPr lang="en-US"/>
        </a:p>
      </dgm:t>
    </dgm:pt>
    <dgm:pt modelId="{97C57D8B-FB5F-4674-8688-AE91508605ED}" type="sibTrans" cxnId="{82EC5E04-FA92-4F04-8BE7-E21DF9F1FB7F}">
      <dgm:prSet/>
      <dgm:spPr/>
      <dgm:t>
        <a:bodyPr/>
        <a:lstStyle/>
        <a:p>
          <a:endParaRPr lang="en-US"/>
        </a:p>
      </dgm:t>
    </dgm:pt>
    <dgm:pt modelId="{C287DE39-114D-EF4B-9678-C26873012A25}">
      <dgm:prSet/>
      <dgm:spPr/>
      <dgm:t>
        <a:bodyPr/>
        <a:lstStyle/>
        <a:p>
          <a:r>
            <a:rPr lang="en-US" dirty="0"/>
            <a:t>Which digital platforms will you use and why?</a:t>
          </a:r>
        </a:p>
      </dgm:t>
    </dgm:pt>
    <dgm:pt modelId="{BBF6C4C8-F6A2-0F40-AE26-DB60C5E1CD89}" type="parTrans" cxnId="{BF0C88EA-C560-9F43-8BD5-FFC693970F4B}">
      <dgm:prSet/>
      <dgm:spPr/>
      <dgm:t>
        <a:bodyPr/>
        <a:lstStyle/>
        <a:p>
          <a:endParaRPr lang="en-GB"/>
        </a:p>
      </dgm:t>
    </dgm:pt>
    <dgm:pt modelId="{B63D4BA8-C2A7-E54C-BC8C-1E1C2FA462D5}" type="sibTrans" cxnId="{BF0C88EA-C560-9F43-8BD5-FFC693970F4B}">
      <dgm:prSet/>
      <dgm:spPr/>
    </dgm:pt>
    <dgm:pt modelId="{E380F82C-D676-46FF-912C-BECA99DEA506}" type="pres">
      <dgm:prSet presAssocID="{5DDADEBE-7EC4-4528-A6C8-AC34D590805D}" presName="root" presStyleCnt="0">
        <dgm:presLayoutVars>
          <dgm:dir/>
          <dgm:resizeHandles val="exact"/>
        </dgm:presLayoutVars>
      </dgm:prSet>
      <dgm:spPr/>
    </dgm:pt>
    <dgm:pt modelId="{76CF787A-CADC-4110-8B65-7AD6749CBB59}" type="pres">
      <dgm:prSet presAssocID="{92FCC64E-A4AC-4C24-BB88-4D15C5283B3F}" presName="compNode" presStyleCnt="0"/>
      <dgm:spPr/>
    </dgm:pt>
    <dgm:pt modelId="{2BBA7B04-09C3-4ACD-9B88-E8CAEE4C685A}" type="pres">
      <dgm:prSet presAssocID="{92FCC64E-A4AC-4C24-BB88-4D15C5283B3F}" presName="bgRect" presStyleLbl="bgShp" presStyleIdx="0" presStyleCnt="6"/>
      <dgm:spPr/>
    </dgm:pt>
    <dgm:pt modelId="{E8BE62C5-5971-48F2-B700-B3352F1CA83B}" type="pres">
      <dgm:prSet presAssocID="{92FCC64E-A4AC-4C24-BB88-4D15C5283B3F}" presName="iconRect" presStyleLbl="node1" presStyleIdx="0" presStyleCnt="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gnifying glass"/>
        </a:ext>
      </dgm:extLst>
    </dgm:pt>
    <dgm:pt modelId="{05FDCD4C-8628-4C05-8CE4-F7398D280567}" type="pres">
      <dgm:prSet presAssocID="{92FCC64E-A4AC-4C24-BB88-4D15C5283B3F}" presName="spaceRect" presStyleCnt="0"/>
      <dgm:spPr/>
    </dgm:pt>
    <dgm:pt modelId="{1A745F5E-97E3-4DD3-B849-F4A21B6129A2}" type="pres">
      <dgm:prSet presAssocID="{92FCC64E-A4AC-4C24-BB88-4D15C5283B3F}" presName="parTx" presStyleLbl="revTx" presStyleIdx="0" presStyleCnt="6">
        <dgm:presLayoutVars>
          <dgm:chMax val="0"/>
          <dgm:chPref val="0"/>
        </dgm:presLayoutVars>
      </dgm:prSet>
      <dgm:spPr/>
    </dgm:pt>
    <dgm:pt modelId="{95B60AF1-BD7C-4D21-84DE-F78B2670EFC6}" type="pres">
      <dgm:prSet presAssocID="{67EB8C4C-376F-4CFD-BA49-45FFBE743F66}" presName="sibTrans" presStyleCnt="0"/>
      <dgm:spPr/>
    </dgm:pt>
    <dgm:pt modelId="{6E83A3EC-81B3-4B6E-AE63-BCA58838EAE2}" type="pres">
      <dgm:prSet presAssocID="{359406E9-6A03-43CB-B029-A4E59FFFA1C6}" presName="compNode" presStyleCnt="0"/>
      <dgm:spPr/>
    </dgm:pt>
    <dgm:pt modelId="{BCB7105D-6393-48D0-B27E-AFBBFAE9B36E}" type="pres">
      <dgm:prSet presAssocID="{359406E9-6A03-43CB-B029-A4E59FFFA1C6}" presName="bgRect" presStyleLbl="bgShp" presStyleIdx="1" presStyleCnt="6"/>
      <dgm:spPr/>
    </dgm:pt>
    <dgm:pt modelId="{678453C6-EEC9-4C37-81F3-1D70196DF335}" type="pres">
      <dgm:prSet presAssocID="{359406E9-6A03-43CB-B029-A4E59FFFA1C6}" presName="iconRect" presStyleLbl="node1" presStyleIdx="1" presStyleCnt="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sers"/>
        </a:ext>
      </dgm:extLst>
    </dgm:pt>
    <dgm:pt modelId="{D4B6DF05-E603-4D79-9018-E16A42C8869B}" type="pres">
      <dgm:prSet presAssocID="{359406E9-6A03-43CB-B029-A4E59FFFA1C6}" presName="spaceRect" presStyleCnt="0"/>
      <dgm:spPr/>
    </dgm:pt>
    <dgm:pt modelId="{74086144-2320-4F42-98F8-AC5734CBDE52}" type="pres">
      <dgm:prSet presAssocID="{359406E9-6A03-43CB-B029-A4E59FFFA1C6}" presName="parTx" presStyleLbl="revTx" presStyleIdx="1" presStyleCnt="6">
        <dgm:presLayoutVars>
          <dgm:chMax val="0"/>
          <dgm:chPref val="0"/>
        </dgm:presLayoutVars>
      </dgm:prSet>
      <dgm:spPr/>
    </dgm:pt>
    <dgm:pt modelId="{E343E46B-AB54-40AC-B495-C74000AE671A}" type="pres">
      <dgm:prSet presAssocID="{2C61F2DB-740B-450F-AD5A-2E1C8986CF89}" presName="sibTrans" presStyleCnt="0"/>
      <dgm:spPr/>
    </dgm:pt>
    <dgm:pt modelId="{83CA8C93-F99F-4756-9B23-F1293C913154}" type="pres">
      <dgm:prSet presAssocID="{E068B364-E573-4280-98F3-15E7697C5A43}" presName="compNode" presStyleCnt="0"/>
      <dgm:spPr/>
    </dgm:pt>
    <dgm:pt modelId="{A2A543B9-5EAB-481D-9077-36BFDD4FDAE8}" type="pres">
      <dgm:prSet presAssocID="{E068B364-E573-4280-98F3-15E7697C5A43}" presName="bgRect" presStyleLbl="bgShp" presStyleIdx="2" presStyleCnt="6"/>
      <dgm:spPr/>
    </dgm:pt>
    <dgm:pt modelId="{97E328C4-6408-488B-9A05-6E9FF0611FF8}" type="pres">
      <dgm:prSet presAssocID="{E068B364-E573-4280-98F3-15E7697C5A43}" presName="iconRect" presStyleLbl="node1" presStyleIdx="2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ers"/>
        </a:ext>
      </dgm:extLst>
    </dgm:pt>
    <dgm:pt modelId="{7993F242-8523-4DCB-8C0A-4E1A87003C34}" type="pres">
      <dgm:prSet presAssocID="{E068B364-E573-4280-98F3-15E7697C5A43}" presName="spaceRect" presStyleCnt="0"/>
      <dgm:spPr/>
    </dgm:pt>
    <dgm:pt modelId="{A71378E5-180F-4E8C-94AF-6FDCAA8007C2}" type="pres">
      <dgm:prSet presAssocID="{E068B364-E573-4280-98F3-15E7697C5A43}" presName="parTx" presStyleLbl="revTx" presStyleIdx="2" presStyleCnt="6">
        <dgm:presLayoutVars>
          <dgm:chMax val="0"/>
          <dgm:chPref val="0"/>
        </dgm:presLayoutVars>
      </dgm:prSet>
      <dgm:spPr/>
    </dgm:pt>
    <dgm:pt modelId="{B4DFB1D5-BEDE-452E-B3AD-EFC7C5E9EE24}" type="pres">
      <dgm:prSet presAssocID="{64540C00-FAD7-48F1-9D7A-62EED06A125C}" presName="sibTrans" presStyleCnt="0"/>
      <dgm:spPr/>
    </dgm:pt>
    <dgm:pt modelId="{D4A7E748-76F8-403D-8BD6-18468B69A657}" type="pres">
      <dgm:prSet presAssocID="{62275A51-647C-4F0E-BDA4-B2F943AEDC70}" presName="compNode" presStyleCnt="0"/>
      <dgm:spPr/>
    </dgm:pt>
    <dgm:pt modelId="{1D486ED4-A182-4B82-97C5-AB2290895635}" type="pres">
      <dgm:prSet presAssocID="{62275A51-647C-4F0E-BDA4-B2F943AEDC70}" presName="bgRect" presStyleLbl="bgShp" presStyleIdx="3" presStyleCnt="6"/>
      <dgm:spPr/>
    </dgm:pt>
    <dgm:pt modelId="{016CEA92-BFFB-40CD-AA1C-FE7D5795173E}" type="pres">
      <dgm:prSet presAssocID="{62275A51-647C-4F0E-BDA4-B2F943AEDC70}" presName="iconRect" presStyleLbl="node1" presStyleIdx="3" presStyleCnt="6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orkflow"/>
        </a:ext>
      </dgm:extLst>
    </dgm:pt>
    <dgm:pt modelId="{E5A6DC0C-6B3A-45AF-BCAE-DA3093D24E92}" type="pres">
      <dgm:prSet presAssocID="{62275A51-647C-4F0E-BDA4-B2F943AEDC70}" presName="spaceRect" presStyleCnt="0"/>
      <dgm:spPr/>
    </dgm:pt>
    <dgm:pt modelId="{F754EF28-FB0B-4046-A3C0-110027D3908E}" type="pres">
      <dgm:prSet presAssocID="{62275A51-647C-4F0E-BDA4-B2F943AEDC70}" presName="parTx" presStyleLbl="revTx" presStyleIdx="3" presStyleCnt="6">
        <dgm:presLayoutVars>
          <dgm:chMax val="0"/>
          <dgm:chPref val="0"/>
        </dgm:presLayoutVars>
      </dgm:prSet>
      <dgm:spPr/>
    </dgm:pt>
    <dgm:pt modelId="{F3E71067-E027-41E5-9D73-E9E2C2AF212F}" type="pres">
      <dgm:prSet presAssocID="{8CB0FFE4-5313-4502-B7E8-1C3CDCA94CBA}" presName="sibTrans" presStyleCnt="0"/>
      <dgm:spPr/>
    </dgm:pt>
    <dgm:pt modelId="{07EAC391-F402-4485-8C42-BB1B9A46F321}" type="pres">
      <dgm:prSet presAssocID="{A7CB5AFB-4942-45D4-BB55-395506A951CD}" presName="compNode" presStyleCnt="0"/>
      <dgm:spPr/>
    </dgm:pt>
    <dgm:pt modelId="{E91DEA96-ABBC-4099-A26F-C6A4DE7D98B3}" type="pres">
      <dgm:prSet presAssocID="{A7CB5AFB-4942-45D4-BB55-395506A951CD}" presName="bgRect" presStyleLbl="bgShp" presStyleIdx="4" presStyleCnt="6"/>
      <dgm:spPr/>
    </dgm:pt>
    <dgm:pt modelId="{0BA0C32B-4C95-4C80-A4B4-4F786DA1D96D}" type="pres">
      <dgm:prSet presAssocID="{A7CB5AFB-4942-45D4-BB55-395506A951CD}" presName="iconRect" presStyleLbl="node1" presStyleIdx="4" presStyleCnt="6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oup of People"/>
        </a:ext>
      </dgm:extLst>
    </dgm:pt>
    <dgm:pt modelId="{936B1E1A-8290-4C6C-985A-8463918D280A}" type="pres">
      <dgm:prSet presAssocID="{A7CB5AFB-4942-45D4-BB55-395506A951CD}" presName="spaceRect" presStyleCnt="0"/>
      <dgm:spPr/>
    </dgm:pt>
    <dgm:pt modelId="{07D00DE8-7B59-4DBD-86B8-E1859AB36250}" type="pres">
      <dgm:prSet presAssocID="{A7CB5AFB-4942-45D4-BB55-395506A951CD}" presName="parTx" presStyleLbl="revTx" presStyleIdx="4" presStyleCnt="6">
        <dgm:presLayoutVars>
          <dgm:chMax val="0"/>
          <dgm:chPref val="0"/>
        </dgm:presLayoutVars>
      </dgm:prSet>
      <dgm:spPr/>
    </dgm:pt>
    <dgm:pt modelId="{DD8648C4-92A7-BC4B-95E4-EA720341CA0B}" type="pres">
      <dgm:prSet presAssocID="{97C57D8B-FB5F-4674-8688-AE91508605ED}" presName="sibTrans" presStyleCnt="0"/>
      <dgm:spPr/>
    </dgm:pt>
    <dgm:pt modelId="{BE54EE12-B147-7A41-A101-F78BA2617F8A}" type="pres">
      <dgm:prSet presAssocID="{C287DE39-114D-EF4B-9678-C26873012A25}" presName="compNode" presStyleCnt="0"/>
      <dgm:spPr/>
    </dgm:pt>
    <dgm:pt modelId="{F94186DB-9EEB-8B4D-B9CB-3BFF7E74F6B3}" type="pres">
      <dgm:prSet presAssocID="{C287DE39-114D-EF4B-9678-C26873012A25}" presName="bgRect" presStyleLbl="bgShp" presStyleIdx="5" presStyleCnt="6"/>
      <dgm:spPr/>
    </dgm:pt>
    <dgm:pt modelId="{AEE29E99-312E-9947-A0DD-AC8DA5CAB2C1}" type="pres">
      <dgm:prSet presAssocID="{C287DE39-114D-EF4B-9678-C26873012A25}" presName="iconRect" presStyleLbl="node1" presStyleIdx="5" presStyleCnt="6"/>
      <dgm:spPr>
        <a:ln>
          <a:noFill/>
        </a:ln>
      </dgm:spPr>
    </dgm:pt>
    <dgm:pt modelId="{B937700D-6D47-EC46-87C9-B477974CCB2D}" type="pres">
      <dgm:prSet presAssocID="{C287DE39-114D-EF4B-9678-C26873012A25}" presName="spaceRect" presStyleCnt="0"/>
      <dgm:spPr/>
    </dgm:pt>
    <dgm:pt modelId="{68271AA4-496D-A649-8181-183C96D2811B}" type="pres">
      <dgm:prSet presAssocID="{C287DE39-114D-EF4B-9678-C26873012A25}" presName="parTx" presStyleLbl="revTx" presStyleIdx="5" presStyleCnt="6">
        <dgm:presLayoutVars>
          <dgm:chMax val="0"/>
          <dgm:chPref val="0"/>
        </dgm:presLayoutVars>
      </dgm:prSet>
      <dgm:spPr/>
    </dgm:pt>
  </dgm:ptLst>
  <dgm:cxnLst>
    <dgm:cxn modelId="{82EC5E04-FA92-4F04-8BE7-E21DF9F1FB7F}" srcId="{5DDADEBE-7EC4-4528-A6C8-AC34D590805D}" destId="{A7CB5AFB-4942-45D4-BB55-395506A951CD}" srcOrd="4" destOrd="0" parTransId="{0C42B4DB-B409-4389-A005-0AFDFE01BFB0}" sibTransId="{97C57D8B-FB5F-4674-8688-AE91508605ED}"/>
    <dgm:cxn modelId="{DD437D0C-DC15-4D4D-A5E9-381A28380E00}" type="presOf" srcId="{92FCC64E-A4AC-4C24-BB88-4D15C5283B3F}" destId="{1A745F5E-97E3-4DD3-B849-F4A21B6129A2}" srcOrd="0" destOrd="0" presId="urn:microsoft.com/office/officeart/2018/2/layout/IconVerticalSolidList"/>
    <dgm:cxn modelId="{7F7FB018-5950-4874-AA4D-BF79CCB39D6B}" srcId="{5DDADEBE-7EC4-4528-A6C8-AC34D590805D}" destId="{359406E9-6A03-43CB-B029-A4E59FFFA1C6}" srcOrd="1" destOrd="0" parTransId="{1001E553-38B2-4F11-9220-3364EDAEAD8B}" sibTransId="{2C61F2DB-740B-450F-AD5A-2E1C8986CF89}"/>
    <dgm:cxn modelId="{12C56E1C-798D-4713-A9F7-C767B3547678}" type="presOf" srcId="{5DDADEBE-7EC4-4528-A6C8-AC34D590805D}" destId="{E380F82C-D676-46FF-912C-BECA99DEA506}" srcOrd="0" destOrd="0" presId="urn:microsoft.com/office/officeart/2018/2/layout/IconVerticalSolidList"/>
    <dgm:cxn modelId="{33AF6B21-3AA6-4AD7-96E7-59D48E152C0C}" type="presOf" srcId="{E068B364-E573-4280-98F3-15E7697C5A43}" destId="{A71378E5-180F-4E8C-94AF-6FDCAA8007C2}" srcOrd="0" destOrd="0" presId="urn:microsoft.com/office/officeart/2018/2/layout/IconVerticalSolidList"/>
    <dgm:cxn modelId="{464B2632-DE98-4A7E-A270-FA2D948630CA}" type="presOf" srcId="{A7CB5AFB-4942-45D4-BB55-395506A951CD}" destId="{07D00DE8-7B59-4DBD-86B8-E1859AB36250}" srcOrd="0" destOrd="0" presId="urn:microsoft.com/office/officeart/2018/2/layout/IconVerticalSolidList"/>
    <dgm:cxn modelId="{7F880537-969D-45AC-8EF2-ECEB28FCF704}" type="presOf" srcId="{62275A51-647C-4F0E-BDA4-B2F943AEDC70}" destId="{F754EF28-FB0B-4046-A3C0-110027D3908E}" srcOrd="0" destOrd="0" presId="urn:microsoft.com/office/officeart/2018/2/layout/IconVerticalSolidList"/>
    <dgm:cxn modelId="{FBB9E24D-2A47-46F8-9812-FEF8B912FCB4}" srcId="{5DDADEBE-7EC4-4528-A6C8-AC34D590805D}" destId="{E068B364-E573-4280-98F3-15E7697C5A43}" srcOrd="2" destOrd="0" parTransId="{568350AF-F992-4FB2-A6E7-D3D59DBF36DB}" sibTransId="{64540C00-FAD7-48F1-9D7A-62EED06A125C}"/>
    <dgm:cxn modelId="{7EC29071-E9CB-9647-BB5D-034AD0BB2131}" type="presOf" srcId="{C287DE39-114D-EF4B-9678-C26873012A25}" destId="{68271AA4-496D-A649-8181-183C96D2811B}" srcOrd="0" destOrd="0" presId="urn:microsoft.com/office/officeart/2018/2/layout/IconVerticalSolidList"/>
    <dgm:cxn modelId="{F9FF1273-1A10-4B15-937F-78F2EC29CC06}" srcId="{5DDADEBE-7EC4-4528-A6C8-AC34D590805D}" destId="{62275A51-647C-4F0E-BDA4-B2F943AEDC70}" srcOrd="3" destOrd="0" parTransId="{E7D08BCC-283D-4A6D-A8AA-7B1BB021CE80}" sibTransId="{8CB0FFE4-5313-4502-B7E8-1C3CDCA94CBA}"/>
    <dgm:cxn modelId="{8E50C6A1-D9EA-40E3-B3E7-DE91DC512D55}" type="presOf" srcId="{359406E9-6A03-43CB-B029-A4E59FFFA1C6}" destId="{74086144-2320-4F42-98F8-AC5734CBDE52}" srcOrd="0" destOrd="0" presId="urn:microsoft.com/office/officeart/2018/2/layout/IconVerticalSolidList"/>
    <dgm:cxn modelId="{6444B0B6-5D90-4096-91FD-80201DD68FAE}" srcId="{5DDADEBE-7EC4-4528-A6C8-AC34D590805D}" destId="{92FCC64E-A4AC-4C24-BB88-4D15C5283B3F}" srcOrd="0" destOrd="0" parTransId="{4968518A-03D5-4B77-84F2-0F7988652625}" sibTransId="{67EB8C4C-376F-4CFD-BA49-45FFBE743F66}"/>
    <dgm:cxn modelId="{BF0C88EA-C560-9F43-8BD5-FFC693970F4B}" srcId="{5DDADEBE-7EC4-4528-A6C8-AC34D590805D}" destId="{C287DE39-114D-EF4B-9678-C26873012A25}" srcOrd="5" destOrd="0" parTransId="{BBF6C4C8-F6A2-0F40-AE26-DB60C5E1CD89}" sibTransId="{B63D4BA8-C2A7-E54C-BC8C-1E1C2FA462D5}"/>
    <dgm:cxn modelId="{4C922196-D4A0-46C6-8925-490A2D3BF8A4}" type="presParOf" srcId="{E380F82C-D676-46FF-912C-BECA99DEA506}" destId="{76CF787A-CADC-4110-8B65-7AD6749CBB59}" srcOrd="0" destOrd="0" presId="urn:microsoft.com/office/officeart/2018/2/layout/IconVerticalSolidList"/>
    <dgm:cxn modelId="{43FCC351-DED3-4412-B6AC-996938D859C5}" type="presParOf" srcId="{76CF787A-CADC-4110-8B65-7AD6749CBB59}" destId="{2BBA7B04-09C3-4ACD-9B88-E8CAEE4C685A}" srcOrd="0" destOrd="0" presId="urn:microsoft.com/office/officeart/2018/2/layout/IconVerticalSolidList"/>
    <dgm:cxn modelId="{18901452-8704-40E1-930C-CA39AEB91A2C}" type="presParOf" srcId="{76CF787A-CADC-4110-8B65-7AD6749CBB59}" destId="{E8BE62C5-5971-48F2-B700-B3352F1CA83B}" srcOrd="1" destOrd="0" presId="urn:microsoft.com/office/officeart/2018/2/layout/IconVerticalSolidList"/>
    <dgm:cxn modelId="{FCDF7AFE-FCD9-43D8-A982-74F80839A2E4}" type="presParOf" srcId="{76CF787A-CADC-4110-8B65-7AD6749CBB59}" destId="{05FDCD4C-8628-4C05-8CE4-F7398D280567}" srcOrd="2" destOrd="0" presId="urn:microsoft.com/office/officeart/2018/2/layout/IconVerticalSolidList"/>
    <dgm:cxn modelId="{D6C27913-F934-4714-8559-C46CA0D94BA4}" type="presParOf" srcId="{76CF787A-CADC-4110-8B65-7AD6749CBB59}" destId="{1A745F5E-97E3-4DD3-B849-F4A21B6129A2}" srcOrd="3" destOrd="0" presId="urn:microsoft.com/office/officeart/2018/2/layout/IconVerticalSolidList"/>
    <dgm:cxn modelId="{E2BD9411-2231-4F6B-91B0-959AFDC98FD2}" type="presParOf" srcId="{E380F82C-D676-46FF-912C-BECA99DEA506}" destId="{95B60AF1-BD7C-4D21-84DE-F78B2670EFC6}" srcOrd="1" destOrd="0" presId="urn:microsoft.com/office/officeart/2018/2/layout/IconVerticalSolidList"/>
    <dgm:cxn modelId="{0F0D97D1-8BF5-4F82-9EB3-75D3B701B540}" type="presParOf" srcId="{E380F82C-D676-46FF-912C-BECA99DEA506}" destId="{6E83A3EC-81B3-4B6E-AE63-BCA58838EAE2}" srcOrd="2" destOrd="0" presId="urn:microsoft.com/office/officeart/2018/2/layout/IconVerticalSolidList"/>
    <dgm:cxn modelId="{DD1623BA-E713-4369-AE2C-34EA2BD2C3C8}" type="presParOf" srcId="{6E83A3EC-81B3-4B6E-AE63-BCA58838EAE2}" destId="{BCB7105D-6393-48D0-B27E-AFBBFAE9B36E}" srcOrd="0" destOrd="0" presId="urn:microsoft.com/office/officeart/2018/2/layout/IconVerticalSolidList"/>
    <dgm:cxn modelId="{11E26A0C-32ED-4276-A0AE-DD8701111FD8}" type="presParOf" srcId="{6E83A3EC-81B3-4B6E-AE63-BCA58838EAE2}" destId="{678453C6-EEC9-4C37-81F3-1D70196DF335}" srcOrd="1" destOrd="0" presId="urn:microsoft.com/office/officeart/2018/2/layout/IconVerticalSolidList"/>
    <dgm:cxn modelId="{3CF51161-EA43-4B41-9C57-818B7693B838}" type="presParOf" srcId="{6E83A3EC-81B3-4B6E-AE63-BCA58838EAE2}" destId="{D4B6DF05-E603-4D79-9018-E16A42C8869B}" srcOrd="2" destOrd="0" presId="urn:microsoft.com/office/officeart/2018/2/layout/IconVerticalSolidList"/>
    <dgm:cxn modelId="{A2926B17-685F-468C-96FC-938996917B4E}" type="presParOf" srcId="{6E83A3EC-81B3-4B6E-AE63-BCA58838EAE2}" destId="{74086144-2320-4F42-98F8-AC5734CBDE52}" srcOrd="3" destOrd="0" presId="urn:microsoft.com/office/officeart/2018/2/layout/IconVerticalSolidList"/>
    <dgm:cxn modelId="{FB0F9102-59F1-4025-88E0-B8519B9320CA}" type="presParOf" srcId="{E380F82C-D676-46FF-912C-BECA99DEA506}" destId="{E343E46B-AB54-40AC-B495-C74000AE671A}" srcOrd="3" destOrd="0" presId="urn:microsoft.com/office/officeart/2018/2/layout/IconVerticalSolidList"/>
    <dgm:cxn modelId="{A2E5AA18-AD1E-40E8-86C5-D8ACCE8DB11C}" type="presParOf" srcId="{E380F82C-D676-46FF-912C-BECA99DEA506}" destId="{83CA8C93-F99F-4756-9B23-F1293C913154}" srcOrd="4" destOrd="0" presId="urn:microsoft.com/office/officeart/2018/2/layout/IconVerticalSolidList"/>
    <dgm:cxn modelId="{FF185CBC-3D69-4E35-956D-1F58FE5265B8}" type="presParOf" srcId="{83CA8C93-F99F-4756-9B23-F1293C913154}" destId="{A2A543B9-5EAB-481D-9077-36BFDD4FDAE8}" srcOrd="0" destOrd="0" presId="urn:microsoft.com/office/officeart/2018/2/layout/IconVerticalSolidList"/>
    <dgm:cxn modelId="{FE125B37-B347-414A-ABB5-D8885582008F}" type="presParOf" srcId="{83CA8C93-F99F-4756-9B23-F1293C913154}" destId="{97E328C4-6408-488B-9A05-6E9FF0611FF8}" srcOrd="1" destOrd="0" presId="urn:microsoft.com/office/officeart/2018/2/layout/IconVerticalSolidList"/>
    <dgm:cxn modelId="{DBA59259-B3A3-41BD-8845-E2FE8DE80F10}" type="presParOf" srcId="{83CA8C93-F99F-4756-9B23-F1293C913154}" destId="{7993F242-8523-4DCB-8C0A-4E1A87003C34}" srcOrd="2" destOrd="0" presId="urn:microsoft.com/office/officeart/2018/2/layout/IconVerticalSolidList"/>
    <dgm:cxn modelId="{265DD64F-1C5E-47DB-BC81-FE7C454ADD33}" type="presParOf" srcId="{83CA8C93-F99F-4756-9B23-F1293C913154}" destId="{A71378E5-180F-4E8C-94AF-6FDCAA8007C2}" srcOrd="3" destOrd="0" presId="urn:microsoft.com/office/officeart/2018/2/layout/IconVerticalSolidList"/>
    <dgm:cxn modelId="{6DA0F5CC-F6AC-453D-8869-617DDE05B074}" type="presParOf" srcId="{E380F82C-D676-46FF-912C-BECA99DEA506}" destId="{B4DFB1D5-BEDE-452E-B3AD-EFC7C5E9EE24}" srcOrd="5" destOrd="0" presId="urn:microsoft.com/office/officeart/2018/2/layout/IconVerticalSolidList"/>
    <dgm:cxn modelId="{F84684D6-0835-4D26-A281-FBE5481DDC71}" type="presParOf" srcId="{E380F82C-D676-46FF-912C-BECA99DEA506}" destId="{D4A7E748-76F8-403D-8BD6-18468B69A657}" srcOrd="6" destOrd="0" presId="urn:microsoft.com/office/officeart/2018/2/layout/IconVerticalSolidList"/>
    <dgm:cxn modelId="{68610E62-C657-4CA1-903E-9BF1DDB5DC65}" type="presParOf" srcId="{D4A7E748-76F8-403D-8BD6-18468B69A657}" destId="{1D486ED4-A182-4B82-97C5-AB2290895635}" srcOrd="0" destOrd="0" presId="urn:microsoft.com/office/officeart/2018/2/layout/IconVerticalSolidList"/>
    <dgm:cxn modelId="{A9EBDB1F-2594-4F5C-9013-942D21768A9F}" type="presParOf" srcId="{D4A7E748-76F8-403D-8BD6-18468B69A657}" destId="{016CEA92-BFFB-40CD-AA1C-FE7D5795173E}" srcOrd="1" destOrd="0" presId="urn:microsoft.com/office/officeart/2018/2/layout/IconVerticalSolidList"/>
    <dgm:cxn modelId="{51119AB3-CFE1-4E1F-A810-AB618597DEEF}" type="presParOf" srcId="{D4A7E748-76F8-403D-8BD6-18468B69A657}" destId="{E5A6DC0C-6B3A-45AF-BCAE-DA3093D24E92}" srcOrd="2" destOrd="0" presId="urn:microsoft.com/office/officeart/2018/2/layout/IconVerticalSolidList"/>
    <dgm:cxn modelId="{C5FB6B6C-210A-404F-8772-5FF2BE857B33}" type="presParOf" srcId="{D4A7E748-76F8-403D-8BD6-18468B69A657}" destId="{F754EF28-FB0B-4046-A3C0-110027D3908E}" srcOrd="3" destOrd="0" presId="urn:microsoft.com/office/officeart/2018/2/layout/IconVerticalSolidList"/>
    <dgm:cxn modelId="{23A5DD89-FD8F-4B8F-AA6B-23D0DB9E5BF5}" type="presParOf" srcId="{E380F82C-D676-46FF-912C-BECA99DEA506}" destId="{F3E71067-E027-41E5-9D73-E9E2C2AF212F}" srcOrd="7" destOrd="0" presId="urn:microsoft.com/office/officeart/2018/2/layout/IconVerticalSolidList"/>
    <dgm:cxn modelId="{7B107835-5468-424C-BF39-3343B82B958E}" type="presParOf" srcId="{E380F82C-D676-46FF-912C-BECA99DEA506}" destId="{07EAC391-F402-4485-8C42-BB1B9A46F321}" srcOrd="8" destOrd="0" presId="urn:microsoft.com/office/officeart/2018/2/layout/IconVerticalSolidList"/>
    <dgm:cxn modelId="{42EEAB33-9E12-4107-9A80-6D3FCE31C7EF}" type="presParOf" srcId="{07EAC391-F402-4485-8C42-BB1B9A46F321}" destId="{E91DEA96-ABBC-4099-A26F-C6A4DE7D98B3}" srcOrd="0" destOrd="0" presId="urn:microsoft.com/office/officeart/2018/2/layout/IconVerticalSolidList"/>
    <dgm:cxn modelId="{C6E415DA-5886-4386-AC09-108460DAD6B3}" type="presParOf" srcId="{07EAC391-F402-4485-8C42-BB1B9A46F321}" destId="{0BA0C32B-4C95-4C80-A4B4-4F786DA1D96D}" srcOrd="1" destOrd="0" presId="urn:microsoft.com/office/officeart/2018/2/layout/IconVerticalSolidList"/>
    <dgm:cxn modelId="{2D623100-121F-4A98-8F32-3061619E48FC}" type="presParOf" srcId="{07EAC391-F402-4485-8C42-BB1B9A46F321}" destId="{936B1E1A-8290-4C6C-985A-8463918D280A}" srcOrd="2" destOrd="0" presId="urn:microsoft.com/office/officeart/2018/2/layout/IconVerticalSolidList"/>
    <dgm:cxn modelId="{E9BF80E9-CC3B-46C1-BDF8-6926ECE813BE}" type="presParOf" srcId="{07EAC391-F402-4485-8C42-BB1B9A46F321}" destId="{07D00DE8-7B59-4DBD-86B8-E1859AB36250}" srcOrd="3" destOrd="0" presId="urn:microsoft.com/office/officeart/2018/2/layout/IconVerticalSolidList"/>
    <dgm:cxn modelId="{44A300D3-2868-B749-B2DC-8BC9168F0F0A}" type="presParOf" srcId="{E380F82C-D676-46FF-912C-BECA99DEA506}" destId="{DD8648C4-92A7-BC4B-95E4-EA720341CA0B}" srcOrd="9" destOrd="0" presId="urn:microsoft.com/office/officeart/2018/2/layout/IconVerticalSolidList"/>
    <dgm:cxn modelId="{BC357F3D-4FB1-C741-8EA1-CCFD6822A010}" type="presParOf" srcId="{E380F82C-D676-46FF-912C-BECA99DEA506}" destId="{BE54EE12-B147-7A41-A101-F78BA2617F8A}" srcOrd="10" destOrd="0" presId="urn:microsoft.com/office/officeart/2018/2/layout/IconVerticalSolidList"/>
    <dgm:cxn modelId="{A60CA578-A1B1-2447-80AE-09B3CCC6C394}" type="presParOf" srcId="{BE54EE12-B147-7A41-A101-F78BA2617F8A}" destId="{F94186DB-9EEB-8B4D-B9CB-3BFF7E74F6B3}" srcOrd="0" destOrd="0" presId="urn:microsoft.com/office/officeart/2018/2/layout/IconVerticalSolidList"/>
    <dgm:cxn modelId="{7C8C1BF7-6F2F-8046-B05A-B1566B4658AC}" type="presParOf" srcId="{BE54EE12-B147-7A41-A101-F78BA2617F8A}" destId="{AEE29E99-312E-9947-A0DD-AC8DA5CAB2C1}" srcOrd="1" destOrd="0" presId="urn:microsoft.com/office/officeart/2018/2/layout/IconVerticalSolidList"/>
    <dgm:cxn modelId="{AE6B91F2-B17C-4446-9058-233A9B71CFFB}" type="presParOf" srcId="{BE54EE12-B147-7A41-A101-F78BA2617F8A}" destId="{B937700D-6D47-EC46-87C9-B477974CCB2D}" srcOrd="2" destOrd="0" presId="urn:microsoft.com/office/officeart/2018/2/layout/IconVerticalSolidList"/>
    <dgm:cxn modelId="{EC8CB89E-851D-3943-A8E7-4432971779E9}" type="presParOf" srcId="{BE54EE12-B147-7A41-A101-F78BA2617F8A}" destId="{68271AA4-496D-A649-8181-183C96D2811B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CADD661A-E45C-EA4C-872D-A800D78CB134}" type="doc">
      <dgm:prSet loTypeId="urn:microsoft.com/office/officeart/2005/8/layout/cycle5" loCatId="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en-GB"/>
        </a:p>
      </dgm:t>
    </dgm:pt>
    <dgm:pt modelId="{6F416E6D-2ED1-D941-AB54-E1F1F2F990BE}">
      <dgm:prSet phldrT="[Text]"/>
      <dgm:spPr/>
      <dgm:t>
        <a:bodyPr/>
        <a:lstStyle/>
        <a:p>
          <a:r>
            <a:rPr lang="en-GB" dirty="0"/>
            <a:t>People</a:t>
          </a:r>
        </a:p>
      </dgm:t>
    </dgm:pt>
    <dgm:pt modelId="{E8CAD56D-BAE3-4F47-99AF-708192E1414C}" type="parTrans" cxnId="{545A1CA0-E09F-AD44-8839-FC8893BA1FE8}">
      <dgm:prSet/>
      <dgm:spPr/>
      <dgm:t>
        <a:bodyPr/>
        <a:lstStyle/>
        <a:p>
          <a:endParaRPr lang="en-GB"/>
        </a:p>
      </dgm:t>
    </dgm:pt>
    <dgm:pt modelId="{75B2D982-B4BF-FE4E-943E-34A7FAC732CD}" type="sibTrans" cxnId="{545A1CA0-E09F-AD44-8839-FC8893BA1FE8}">
      <dgm:prSet/>
      <dgm:spPr/>
      <dgm:t>
        <a:bodyPr/>
        <a:lstStyle/>
        <a:p>
          <a:endParaRPr lang="en-GB"/>
        </a:p>
      </dgm:t>
    </dgm:pt>
    <dgm:pt modelId="{BDF9E8A9-F606-A245-91DE-92CBDDD693BE}">
      <dgm:prSet phldrT="[Text]"/>
      <dgm:spPr/>
      <dgm:t>
        <a:bodyPr/>
        <a:lstStyle/>
        <a:p>
          <a:r>
            <a:rPr lang="en-GB" dirty="0"/>
            <a:t>Participation </a:t>
          </a:r>
        </a:p>
      </dgm:t>
    </dgm:pt>
    <dgm:pt modelId="{FD1E2F4A-A889-3245-B1FD-C4B0C9518DFF}" type="parTrans" cxnId="{D5139B70-F686-6B41-85E3-4544A8DE1510}">
      <dgm:prSet/>
      <dgm:spPr/>
      <dgm:t>
        <a:bodyPr/>
        <a:lstStyle/>
        <a:p>
          <a:endParaRPr lang="en-GB"/>
        </a:p>
      </dgm:t>
    </dgm:pt>
    <dgm:pt modelId="{852A14D1-939B-BD47-995F-AFB35B1F31DA}" type="sibTrans" cxnId="{D5139B70-F686-6B41-85E3-4544A8DE1510}">
      <dgm:prSet/>
      <dgm:spPr/>
      <dgm:t>
        <a:bodyPr/>
        <a:lstStyle/>
        <a:p>
          <a:endParaRPr lang="en-GB"/>
        </a:p>
      </dgm:t>
    </dgm:pt>
    <dgm:pt modelId="{AFDD2FA2-7304-434A-89EE-895812F01AE8}">
      <dgm:prSet phldrT="[Text]"/>
      <dgm:spPr/>
      <dgm:t>
        <a:bodyPr/>
        <a:lstStyle/>
        <a:p>
          <a:r>
            <a:rPr lang="en-GB" dirty="0"/>
            <a:t>Practice</a:t>
          </a:r>
        </a:p>
      </dgm:t>
    </dgm:pt>
    <dgm:pt modelId="{3D06724C-A00C-1741-BF72-15778386C5FB}" type="parTrans" cxnId="{3562A863-B8D1-E74D-8326-6E8FDD4F462D}">
      <dgm:prSet/>
      <dgm:spPr/>
      <dgm:t>
        <a:bodyPr/>
        <a:lstStyle/>
        <a:p>
          <a:endParaRPr lang="en-GB"/>
        </a:p>
      </dgm:t>
    </dgm:pt>
    <dgm:pt modelId="{E5BF0AA8-CCAD-1547-A306-A1AE7322EE22}" type="sibTrans" cxnId="{3562A863-B8D1-E74D-8326-6E8FDD4F462D}">
      <dgm:prSet/>
      <dgm:spPr/>
      <dgm:t>
        <a:bodyPr/>
        <a:lstStyle/>
        <a:p>
          <a:endParaRPr lang="en-GB"/>
        </a:p>
      </dgm:t>
    </dgm:pt>
    <dgm:pt modelId="{9DBD0FF6-EF80-444E-8349-5AA89E201CF4}">
      <dgm:prSet phldrT="[Text]"/>
      <dgm:spPr/>
      <dgm:t>
        <a:bodyPr/>
        <a:lstStyle/>
        <a:p>
          <a:r>
            <a:rPr lang="en-GB" dirty="0"/>
            <a:t>(shared) Practice</a:t>
          </a:r>
        </a:p>
      </dgm:t>
    </dgm:pt>
    <dgm:pt modelId="{A738A743-6A1D-9B4A-BEEF-323561848DB8}" type="parTrans" cxnId="{E92124E9-2773-0A44-A98E-85C6AC90320D}">
      <dgm:prSet/>
      <dgm:spPr/>
      <dgm:t>
        <a:bodyPr/>
        <a:lstStyle/>
        <a:p>
          <a:endParaRPr lang="en-GB"/>
        </a:p>
      </dgm:t>
    </dgm:pt>
    <dgm:pt modelId="{373B2B7C-2533-1F4A-A4EC-E2D8BE1EDE16}" type="sibTrans" cxnId="{E92124E9-2773-0A44-A98E-85C6AC90320D}">
      <dgm:prSet/>
      <dgm:spPr/>
      <dgm:t>
        <a:bodyPr/>
        <a:lstStyle/>
        <a:p>
          <a:endParaRPr lang="en-GB"/>
        </a:p>
      </dgm:t>
    </dgm:pt>
    <dgm:pt modelId="{D89BD40F-CBEA-114E-B3D0-235BF336724D}">
      <dgm:prSet phldrT="[Text]"/>
      <dgm:spPr/>
      <dgm:t>
        <a:bodyPr/>
        <a:lstStyle/>
        <a:p>
          <a:r>
            <a:rPr lang="en-GB" dirty="0"/>
            <a:t>(</a:t>
          </a:r>
          <a:r>
            <a:rPr lang="en-GB" dirty="0" err="1"/>
            <a:t>em</a:t>
          </a:r>
          <a:r>
            <a:rPr lang="en-GB" dirty="0"/>
            <a:t>)Power(</a:t>
          </a:r>
          <a:r>
            <a:rPr lang="en-GB" dirty="0" err="1"/>
            <a:t>ment</a:t>
          </a:r>
          <a:r>
            <a:rPr lang="en-GB" dirty="0"/>
            <a:t>) </a:t>
          </a:r>
        </a:p>
      </dgm:t>
    </dgm:pt>
    <dgm:pt modelId="{348505DC-0BA0-9B44-A631-05DD1AD9E0C9}" type="parTrans" cxnId="{3E464A51-61C8-C346-B9C7-EA7529BF4BFB}">
      <dgm:prSet/>
      <dgm:spPr/>
      <dgm:t>
        <a:bodyPr/>
        <a:lstStyle/>
        <a:p>
          <a:endParaRPr lang="en-GB"/>
        </a:p>
      </dgm:t>
    </dgm:pt>
    <dgm:pt modelId="{F3E709D7-F464-104B-810B-75393794B01B}" type="sibTrans" cxnId="{3E464A51-61C8-C346-B9C7-EA7529BF4BFB}">
      <dgm:prSet/>
      <dgm:spPr/>
      <dgm:t>
        <a:bodyPr/>
        <a:lstStyle/>
        <a:p>
          <a:endParaRPr lang="en-GB"/>
        </a:p>
      </dgm:t>
    </dgm:pt>
    <dgm:pt modelId="{DC127EBD-BC44-EF48-9CE1-4818E23E81F6}" type="pres">
      <dgm:prSet presAssocID="{CADD661A-E45C-EA4C-872D-A800D78CB134}" presName="cycle" presStyleCnt="0">
        <dgm:presLayoutVars>
          <dgm:dir/>
          <dgm:resizeHandles val="exact"/>
        </dgm:presLayoutVars>
      </dgm:prSet>
      <dgm:spPr/>
    </dgm:pt>
    <dgm:pt modelId="{E0D17E21-843D-CC4D-A70E-7F850BC346F1}" type="pres">
      <dgm:prSet presAssocID="{6F416E6D-2ED1-D941-AB54-E1F1F2F990BE}" presName="node" presStyleLbl="node1" presStyleIdx="0" presStyleCnt="5">
        <dgm:presLayoutVars>
          <dgm:bulletEnabled val="1"/>
        </dgm:presLayoutVars>
      </dgm:prSet>
      <dgm:spPr/>
    </dgm:pt>
    <dgm:pt modelId="{45E4D2D9-3F7D-BF43-ADE8-85D80BFADDC9}" type="pres">
      <dgm:prSet presAssocID="{6F416E6D-2ED1-D941-AB54-E1F1F2F990BE}" presName="spNode" presStyleCnt="0"/>
      <dgm:spPr/>
    </dgm:pt>
    <dgm:pt modelId="{06A6CD48-94B5-1A47-AFB4-2C6C4E07D837}" type="pres">
      <dgm:prSet presAssocID="{75B2D982-B4BF-FE4E-943E-34A7FAC732CD}" presName="sibTrans" presStyleLbl="sibTrans1D1" presStyleIdx="0" presStyleCnt="5"/>
      <dgm:spPr/>
    </dgm:pt>
    <dgm:pt modelId="{2C7FB74A-A614-F84B-B58E-86A4639773E3}" type="pres">
      <dgm:prSet presAssocID="{BDF9E8A9-F606-A245-91DE-92CBDDD693BE}" presName="node" presStyleLbl="node1" presStyleIdx="1" presStyleCnt="5">
        <dgm:presLayoutVars>
          <dgm:bulletEnabled val="1"/>
        </dgm:presLayoutVars>
      </dgm:prSet>
      <dgm:spPr/>
    </dgm:pt>
    <dgm:pt modelId="{1FCF3E23-7954-FF40-B07A-E1929C0D6445}" type="pres">
      <dgm:prSet presAssocID="{BDF9E8A9-F606-A245-91DE-92CBDDD693BE}" presName="spNode" presStyleCnt="0"/>
      <dgm:spPr/>
    </dgm:pt>
    <dgm:pt modelId="{4964524F-F076-9F4A-B3A7-A522A8640DF1}" type="pres">
      <dgm:prSet presAssocID="{852A14D1-939B-BD47-995F-AFB35B1F31DA}" presName="sibTrans" presStyleLbl="sibTrans1D1" presStyleIdx="1" presStyleCnt="5"/>
      <dgm:spPr/>
    </dgm:pt>
    <dgm:pt modelId="{6CDD226B-325A-CC4A-9164-8C63B5371ECB}" type="pres">
      <dgm:prSet presAssocID="{AFDD2FA2-7304-434A-89EE-895812F01AE8}" presName="node" presStyleLbl="node1" presStyleIdx="2" presStyleCnt="5">
        <dgm:presLayoutVars>
          <dgm:bulletEnabled val="1"/>
        </dgm:presLayoutVars>
      </dgm:prSet>
      <dgm:spPr/>
    </dgm:pt>
    <dgm:pt modelId="{DB4A4D4E-FD55-D942-A05D-7B016209301D}" type="pres">
      <dgm:prSet presAssocID="{AFDD2FA2-7304-434A-89EE-895812F01AE8}" presName="spNode" presStyleCnt="0"/>
      <dgm:spPr/>
    </dgm:pt>
    <dgm:pt modelId="{057AF1E5-70E8-4A4F-BF2E-DCA8067D9851}" type="pres">
      <dgm:prSet presAssocID="{E5BF0AA8-CCAD-1547-A306-A1AE7322EE22}" presName="sibTrans" presStyleLbl="sibTrans1D1" presStyleIdx="2" presStyleCnt="5"/>
      <dgm:spPr/>
    </dgm:pt>
    <dgm:pt modelId="{DA66940D-9022-744D-9623-EF1A00C9DEAA}" type="pres">
      <dgm:prSet presAssocID="{9DBD0FF6-EF80-444E-8349-5AA89E201CF4}" presName="node" presStyleLbl="node1" presStyleIdx="3" presStyleCnt="5">
        <dgm:presLayoutVars>
          <dgm:bulletEnabled val="1"/>
        </dgm:presLayoutVars>
      </dgm:prSet>
      <dgm:spPr/>
    </dgm:pt>
    <dgm:pt modelId="{1B2F4170-320D-7A4D-9ED9-475C00D6F1CC}" type="pres">
      <dgm:prSet presAssocID="{9DBD0FF6-EF80-444E-8349-5AA89E201CF4}" presName="spNode" presStyleCnt="0"/>
      <dgm:spPr/>
    </dgm:pt>
    <dgm:pt modelId="{4CA787E9-D26E-5C46-8C1A-E06025FF11CE}" type="pres">
      <dgm:prSet presAssocID="{373B2B7C-2533-1F4A-A4EC-E2D8BE1EDE16}" presName="sibTrans" presStyleLbl="sibTrans1D1" presStyleIdx="3" presStyleCnt="5"/>
      <dgm:spPr/>
    </dgm:pt>
    <dgm:pt modelId="{361A50F3-2553-CE47-BD7E-DB5C8A45BF92}" type="pres">
      <dgm:prSet presAssocID="{D89BD40F-CBEA-114E-B3D0-235BF336724D}" presName="node" presStyleLbl="node1" presStyleIdx="4" presStyleCnt="5">
        <dgm:presLayoutVars>
          <dgm:bulletEnabled val="1"/>
        </dgm:presLayoutVars>
      </dgm:prSet>
      <dgm:spPr/>
    </dgm:pt>
    <dgm:pt modelId="{3E7E4516-DAC9-DC4E-9E10-CB881C87123B}" type="pres">
      <dgm:prSet presAssocID="{D89BD40F-CBEA-114E-B3D0-235BF336724D}" presName="spNode" presStyleCnt="0"/>
      <dgm:spPr/>
    </dgm:pt>
    <dgm:pt modelId="{4AFF458B-875D-734C-A724-329738EFB82A}" type="pres">
      <dgm:prSet presAssocID="{F3E709D7-F464-104B-810B-75393794B01B}" presName="sibTrans" presStyleLbl="sibTrans1D1" presStyleIdx="4" presStyleCnt="5"/>
      <dgm:spPr/>
    </dgm:pt>
  </dgm:ptLst>
  <dgm:cxnLst>
    <dgm:cxn modelId="{3E6F5815-6440-1045-A617-1808830B9823}" type="presOf" srcId="{F3E709D7-F464-104B-810B-75393794B01B}" destId="{4AFF458B-875D-734C-A724-329738EFB82A}" srcOrd="0" destOrd="0" presId="urn:microsoft.com/office/officeart/2005/8/layout/cycle5"/>
    <dgm:cxn modelId="{90541737-8DFA-1D45-91C6-79A17DDE6CDF}" type="presOf" srcId="{6F416E6D-2ED1-D941-AB54-E1F1F2F990BE}" destId="{E0D17E21-843D-CC4D-A70E-7F850BC346F1}" srcOrd="0" destOrd="0" presId="urn:microsoft.com/office/officeart/2005/8/layout/cycle5"/>
    <dgm:cxn modelId="{FE85B539-3A48-124E-B9DD-E8894C3CE2CF}" type="presOf" srcId="{852A14D1-939B-BD47-995F-AFB35B1F31DA}" destId="{4964524F-F076-9F4A-B3A7-A522A8640DF1}" srcOrd="0" destOrd="0" presId="urn:microsoft.com/office/officeart/2005/8/layout/cycle5"/>
    <dgm:cxn modelId="{3562A863-B8D1-E74D-8326-6E8FDD4F462D}" srcId="{CADD661A-E45C-EA4C-872D-A800D78CB134}" destId="{AFDD2FA2-7304-434A-89EE-895812F01AE8}" srcOrd="2" destOrd="0" parTransId="{3D06724C-A00C-1741-BF72-15778386C5FB}" sibTransId="{E5BF0AA8-CCAD-1547-A306-A1AE7322EE22}"/>
    <dgm:cxn modelId="{5FDE496B-C29A-0B4F-922D-F4CDA62651A5}" type="presOf" srcId="{CADD661A-E45C-EA4C-872D-A800D78CB134}" destId="{DC127EBD-BC44-EF48-9CE1-4818E23E81F6}" srcOrd="0" destOrd="0" presId="urn:microsoft.com/office/officeart/2005/8/layout/cycle5"/>
    <dgm:cxn modelId="{591A714B-621F-F447-A8DD-63D5B4811387}" type="presOf" srcId="{9DBD0FF6-EF80-444E-8349-5AA89E201CF4}" destId="{DA66940D-9022-744D-9623-EF1A00C9DEAA}" srcOrd="0" destOrd="0" presId="urn:microsoft.com/office/officeart/2005/8/layout/cycle5"/>
    <dgm:cxn modelId="{D5139B70-F686-6B41-85E3-4544A8DE1510}" srcId="{CADD661A-E45C-EA4C-872D-A800D78CB134}" destId="{BDF9E8A9-F606-A245-91DE-92CBDDD693BE}" srcOrd="1" destOrd="0" parTransId="{FD1E2F4A-A889-3245-B1FD-C4B0C9518DFF}" sibTransId="{852A14D1-939B-BD47-995F-AFB35B1F31DA}"/>
    <dgm:cxn modelId="{3E464A51-61C8-C346-B9C7-EA7529BF4BFB}" srcId="{CADD661A-E45C-EA4C-872D-A800D78CB134}" destId="{D89BD40F-CBEA-114E-B3D0-235BF336724D}" srcOrd="4" destOrd="0" parTransId="{348505DC-0BA0-9B44-A631-05DD1AD9E0C9}" sibTransId="{F3E709D7-F464-104B-810B-75393794B01B}"/>
    <dgm:cxn modelId="{CCF41E98-1479-0746-92EF-D2028ED31B02}" type="presOf" srcId="{AFDD2FA2-7304-434A-89EE-895812F01AE8}" destId="{6CDD226B-325A-CC4A-9164-8C63B5371ECB}" srcOrd="0" destOrd="0" presId="urn:microsoft.com/office/officeart/2005/8/layout/cycle5"/>
    <dgm:cxn modelId="{545A1CA0-E09F-AD44-8839-FC8893BA1FE8}" srcId="{CADD661A-E45C-EA4C-872D-A800D78CB134}" destId="{6F416E6D-2ED1-D941-AB54-E1F1F2F990BE}" srcOrd="0" destOrd="0" parTransId="{E8CAD56D-BAE3-4F47-99AF-708192E1414C}" sibTransId="{75B2D982-B4BF-FE4E-943E-34A7FAC732CD}"/>
    <dgm:cxn modelId="{3927A7D6-92D9-7144-992C-5C90DE896357}" type="presOf" srcId="{75B2D982-B4BF-FE4E-943E-34A7FAC732CD}" destId="{06A6CD48-94B5-1A47-AFB4-2C6C4E07D837}" srcOrd="0" destOrd="0" presId="urn:microsoft.com/office/officeart/2005/8/layout/cycle5"/>
    <dgm:cxn modelId="{343DFAE8-2182-E140-8FB4-505072F1BA28}" type="presOf" srcId="{D89BD40F-CBEA-114E-B3D0-235BF336724D}" destId="{361A50F3-2553-CE47-BD7E-DB5C8A45BF92}" srcOrd="0" destOrd="0" presId="urn:microsoft.com/office/officeart/2005/8/layout/cycle5"/>
    <dgm:cxn modelId="{E92124E9-2773-0A44-A98E-85C6AC90320D}" srcId="{CADD661A-E45C-EA4C-872D-A800D78CB134}" destId="{9DBD0FF6-EF80-444E-8349-5AA89E201CF4}" srcOrd="3" destOrd="0" parTransId="{A738A743-6A1D-9B4A-BEEF-323561848DB8}" sibTransId="{373B2B7C-2533-1F4A-A4EC-E2D8BE1EDE16}"/>
    <dgm:cxn modelId="{DEDCBEF2-C15C-9347-885A-105A525F7EE7}" type="presOf" srcId="{BDF9E8A9-F606-A245-91DE-92CBDDD693BE}" destId="{2C7FB74A-A614-F84B-B58E-86A4639773E3}" srcOrd="0" destOrd="0" presId="urn:microsoft.com/office/officeart/2005/8/layout/cycle5"/>
    <dgm:cxn modelId="{6249A2F6-0014-A648-A04A-04D433E3A2A4}" type="presOf" srcId="{373B2B7C-2533-1F4A-A4EC-E2D8BE1EDE16}" destId="{4CA787E9-D26E-5C46-8C1A-E06025FF11CE}" srcOrd="0" destOrd="0" presId="urn:microsoft.com/office/officeart/2005/8/layout/cycle5"/>
    <dgm:cxn modelId="{6477B2F8-7E53-0849-9B24-987C5DE012CF}" type="presOf" srcId="{E5BF0AA8-CCAD-1547-A306-A1AE7322EE22}" destId="{057AF1E5-70E8-4A4F-BF2E-DCA8067D9851}" srcOrd="0" destOrd="0" presId="urn:microsoft.com/office/officeart/2005/8/layout/cycle5"/>
    <dgm:cxn modelId="{51AD73E2-F57A-8A40-B882-17BBACD7BDDA}" type="presParOf" srcId="{DC127EBD-BC44-EF48-9CE1-4818E23E81F6}" destId="{E0D17E21-843D-CC4D-A70E-7F850BC346F1}" srcOrd="0" destOrd="0" presId="urn:microsoft.com/office/officeart/2005/8/layout/cycle5"/>
    <dgm:cxn modelId="{840AB953-EFAC-1949-8978-41558CC55B88}" type="presParOf" srcId="{DC127EBD-BC44-EF48-9CE1-4818E23E81F6}" destId="{45E4D2D9-3F7D-BF43-ADE8-85D80BFADDC9}" srcOrd="1" destOrd="0" presId="urn:microsoft.com/office/officeart/2005/8/layout/cycle5"/>
    <dgm:cxn modelId="{33A0F350-AF60-C646-9E96-D2D3AD6B4C98}" type="presParOf" srcId="{DC127EBD-BC44-EF48-9CE1-4818E23E81F6}" destId="{06A6CD48-94B5-1A47-AFB4-2C6C4E07D837}" srcOrd="2" destOrd="0" presId="urn:microsoft.com/office/officeart/2005/8/layout/cycle5"/>
    <dgm:cxn modelId="{19D2A8D0-A354-0D45-B645-A6296E0B6502}" type="presParOf" srcId="{DC127EBD-BC44-EF48-9CE1-4818E23E81F6}" destId="{2C7FB74A-A614-F84B-B58E-86A4639773E3}" srcOrd="3" destOrd="0" presId="urn:microsoft.com/office/officeart/2005/8/layout/cycle5"/>
    <dgm:cxn modelId="{50F645D5-E01D-0D41-93EB-844558F4361D}" type="presParOf" srcId="{DC127EBD-BC44-EF48-9CE1-4818E23E81F6}" destId="{1FCF3E23-7954-FF40-B07A-E1929C0D6445}" srcOrd="4" destOrd="0" presId="urn:microsoft.com/office/officeart/2005/8/layout/cycle5"/>
    <dgm:cxn modelId="{D00D2E7A-C416-EF4D-ACD6-A135E104D034}" type="presParOf" srcId="{DC127EBD-BC44-EF48-9CE1-4818E23E81F6}" destId="{4964524F-F076-9F4A-B3A7-A522A8640DF1}" srcOrd="5" destOrd="0" presId="urn:microsoft.com/office/officeart/2005/8/layout/cycle5"/>
    <dgm:cxn modelId="{9E135987-57DF-A34C-9919-0122701CBB8C}" type="presParOf" srcId="{DC127EBD-BC44-EF48-9CE1-4818E23E81F6}" destId="{6CDD226B-325A-CC4A-9164-8C63B5371ECB}" srcOrd="6" destOrd="0" presId="urn:microsoft.com/office/officeart/2005/8/layout/cycle5"/>
    <dgm:cxn modelId="{7093AD8E-1C5F-2742-AED7-0A457CF9F7E6}" type="presParOf" srcId="{DC127EBD-BC44-EF48-9CE1-4818E23E81F6}" destId="{DB4A4D4E-FD55-D942-A05D-7B016209301D}" srcOrd="7" destOrd="0" presId="urn:microsoft.com/office/officeart/2005/8/layout/cycle5"/>
    <dgm:cxn modelId="{DB20623C-7BB0-DE44-BFE3-FB15BE51A051}" type="presParOf" srcId="{DC127EBD-BC44-EF48-9CE1-4818E23E81F6}" destId="{057AF1E5-70E8-4A4F-BF2E-DCA8067D9851}" srcOrd="8" destOrd="0" presId="urn:microsoft.com/office/officeart/2005/8/layout/cycle5"/>
    <dgm:cxn modelId="{76462052-5CED-DB4F-AC1C-580D5EBFB01C}" type="presParOf" srcId="{DC127EBD-BC44-EF48-9CE1-4818E23E81F6}" destId="{DA66940D-9022-744D-9623-EF1A00C9DEAA}" srcOrd="9" destOrd="0" presId="urn:microsoft.com/office/officeart/2005/8/layout/cycle5"/>
    <dgm:cxn modelId="{9467B55A-97DC-DA4F-B786-B613F364DD15}" type="presParOf" srcId="{DC127EBD-BC44-EF48-9CE1-4818E23E81F6}" destId="{1B2F4170-320D-7A4D-9ED9-475C00D6F1CC}" srcOrd="10" destOrd="0" presId="urn:microsoft.com/office/officeart/2005/8/layout/cycle5"/>
    <dgm:cxn modelId="{AB28021D-91AA-7E40-B0C7-1938505C940D}" type="presParOf" srcId="{DC127EBD-BC44-EF48-9CE1-4818E23E81F6}" destId="{4CA787E9-D26E-5C46-8C1A-E06025FF11CE}" srcOrd="11" destOrd="0" presId="urn:microsoft.com/office/officeart/2005/8/layout/cycle5"/>
    <dgm:cxn modelId="{2FF909B9-3DA9-8B4A-8BD4-3C48211EDBBD}" type="presParOf" srcId="{DC127EBD-BC44-EF48-9CE1-4818E23E81F6}" destId="{361A50F3-2553-CE47-BD7E-DB5C8A45BF92}" srcOrd="12" destOrd="0" presId="urn:microsoft.com/office/officeart/2005/8/layout/cycle5"/>
    <dgm:cxn modelId="{50B506B8-8BC4-AA4D-8360-B37900D4EDBF}" type="presParOf" srcId="{DC127EBD-BC44-EF48-9CE1-4818E23E81F6}" destId="{3E7E4516-DAC9-DC4E-9E10-CB881C87123B}" srcOrd="13" destOrd="0" presId="urn:microsoft.com/office/officeart/2005/8/layout/cycle5"/>
    <dgm:cxn modelId="{2991D254-A46F-6946-9766-B39111F4A291}" type="presParOf" srcId="{DC127EBD-BC44-EF48-9CE1-4818E23E81F6}" destId="{4AFF458B-875D-734C-A724-329738EFB82A}" srcOrd="14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3C33184-B9F9-4FC1-BDFF-9DEF1708490A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8B8E1DCC-A3B7-4FF9-A48C-1E0883681B3A}">
      <dgm:prSet/>
      <dgm:spPr/>
      <dgm:t>
        <a:bodyPr/>
        <a:lstStyle/>
        <a:p>
          <a:r>
            <a:rPr lang="en-GB"/>
            <a:t>…connected by a shared purpose</a:t>
          </a:r>
          <a:endParaRPr lang="en-US"/>
        </a:p>
      </dgm:t>
    </dgm:pt>
    <dgm:pt modelId="{4F8413D2-83F3-46E1-A891-BFBAAEDD5899}" type="parTrans" cxnId="{8515187C-A442-4D47-B683-1C7490EE4B02}">
      <dgm:prSet/>
      <dgm:spPr/>
      <dgm:t>
        <a:bodyPr/>
        <a:lstStyle/>
        <a:p>
          <a:endParaRPr lang="en-US"/>
        </a:p>
      </dgm:t>
    </dgm:pt>
    <dgm:pt modelId="{F53B8ACC-9328-4942-B485-24709EA96647}" type="sibTrans" cxnId="{8515187C-A442-4D47-B683-1C7490EE4B02}">
      <dgm:prSet/>
      <dgm:spPr/>
      <dgm:t>
        <a:bodyPr/>
        <a:lstStyle/>
        <a:p>
          <a:endParaRPr lang="en-US"/>
        </a:p>
      </dgm:t>
    </dgm:pt>
    <dgm:pt modelId="{8E76EA0E-C39A-4BFF-B50E-F7E77428B71C}">
      <dgm:prSet/>
      <dgm:spPr/>
      <dgm:t>
        <a:bodyPr/>
        <a:lstStyle/>
        <a:p>
          <a:r>
            <a:rPr lang="en-GB"/>
            <a:t>… interact regularly via dedicated online spaces</a:t>
          </a:r>
          <a:endParaRPr lang="en-US"/>
        </a:p>
      </dgm:t>
    </dgm:pt>
    <dgm:pt modelId="{3E6A273C-A0E5-4AAD-A917-42C7EFB345E7}" type="parTrans" cxnId="{3F65A6EA-B7E7-4EB3-A54F-3592A5173E3A}">
      <dgm:prSet/>
      <dgm:spPr/>
      <dgm:t>
        <a:bodyPr/>
        <a:lstStyle/>
        <a:p>
          <a:endParaRPr lang="en-US"/>
        </a:p>
      </dgm:t>
    </dgm:pt>
    <dgm:pt modelId="{63528350-4C59-4A02-9048-62E2A8D3AEC8}" type="sibTrans" cxnId="{3F65A6EA-B7E7-4EB3-A54F-3592A5173E3A}">
      <dgm:prSet/>
      <dgm:spPr/>
      <dgm:t>
        <a:bodyPr/>
        <a:lstStyle/>
        <a:p>
          <a:endParaRPr lang="en-US"/>
        </a:p>
      </dgm:t>
    </dgm:pt>
    <dgm:pt modelId="{CB9D0260-25CA-45E4-996D-C8035C9B2081}">
      <dgm:prSet/>
      <dgm:spPr/>
      <dgm:t>
        <a:bodyPr/>
        <a:lstStyle/>
        <a:p>
          <a:r>
            <a:rPr lang="en-GB"/>
            <a:t>… committed to developing shared practices, resources, language</a:t>
          </a:r>
          <a:endParaRPr lang="en-US"/>
        </a:p>
      </dgm:t>
    </dgm:pt>
    <dgm:pt modelId="{57FB24AC-5AE9-4A7D-9CC1-C05D0F7CD8FC}" type="parTrans" cxnId="{63019748-4D72-4CFB-919B-B7531368CBE3}">
      <dgm:prSet/>
      <dgm:spPr/>
      <dgm:t>
        <a:bodyPr/>
        <a:lstStyle/>
        <a:p>
          <a:endParaRPr lang="en-US"/>
        </a:p>
      </dgm:t>
    </dgm:pt>
    <dgm:pt modelId="{E3EA0FA6-547F-4173-BFBD-FDA39E7C3170}" type="sibTrans" cxnId="{63019748-4D72-4CFB-919B-B7531368CBE3}">
      <dgm:prSet/>
      <dgm:spPr/>
      <dgm:t>
        <a:bodyPr/>
        <a:lstStyle/>
        <a:p>
          <a:endParaRPr lang="en-US"/>
        </a:p>
      </dgm:t>
    </dgm:pt>
    <dgm:pt modelId="{DF9B29C1-0EAB-464A-8382-65D85A1B2390}">
      <dgm:prSet/>
      <dgm:spPr/>
      <dgm:t>
        <a:bodyPr/>
        <a:lstStyle/>
        <a:p>
          <a:r>
            <a:rPr lang="en-GB"/>
            <a:t>… support one another’s growth and learning</a:t>
          </a:r>
          <a:endParaRPr lang="en-US"/>
        </a:p>
      </dgm:t>
    </dgm:pt>
    <dgm:pt modelId="{9A5947A7-87E7-4E6A-957F-B15E2F859621}" type="parTrans" cxnId="{432C1D22-FC59-471B-B4A5-D7F1D9479BFA}">
      <dgm:prSet/>
      <dgm:spPr/>
      <dgm:t>
        <a:bodyPr/>
        <a:lstStyle/>
        <a:p>
          <a:endParaRPr lang="en-US"/>
        </a:p>
      </dgm:t>
    </dgm:pt>
    <dgm:pt modelId="{8FC0734B-CCFC-4772-808A-B3825BC81B22}" type="sibTrans" cxnId="{432C1D22-FC59-471B-B4A5-D7F1D9479BFA}">
      <dgm:prSet/>
      <dgm:spPr/>
      <dgm:t>
        <a:bodyPr/>
        <a:lstStyle/>
        <a:p>
          <a:endParaRPr lang="en-US"/>
        </a:p>
      </dgm:t>
    </dgm:pt>
    <dgm:pt modelId="{0D9D1000-97D5-46D0-9186-4FB365B77FBB}">
      <dgm:prSet/>
      <dgm:spPr/>
      <dgm:t>
        <a:bodyPr/>
        <a:lstStyle/>
        <a:p>
          <a:r>
            <a:rPr lang="en-GB"/>
            <a:t>… co-create value for self and the collective</a:t>
          </a:r>
          <a:endParaRPr lang="en-US"/>
        </a:p>
      </dgm:t>
    </dgm:pt>
    <dgm:pt modelId="{6F186182-FC2D-4FF4-BB5B-6DDBC78F59DB}" type="parTrans" cxnId="{3C9F050F-A696-4A1F-94C5-31D80CB271C3}">
      <dgm:prSet/>
      <dgm:spPr/>
      <dgm:t>
        <a:bodyPr/>
        <a:lstStyle/>
        <a:p>
          <a:endParaRPr lang="en-US"/>
        </a:p>
      </dgm:t>
    </dgm:pt>
    <dgm:pt modelId="{BF09822B-8756-4F46-8810-0082880898D7}" type="sibTrans" cxnId="{3C9F050F-A696-4A1F-94C5-31D80CB271C3}">
      <dgm:prSet/>
      <dgm:spPr/>
      <dgm:t>
        <a:bodyPr/>
        <a:lstStyle/>
        <a:p>
          <a:endParaRPr lang="en-US"/>
        </a:p>
      </dgm:t>
    </dgm:pt>
    <dgm:pt modelId="{5C56AA32-1467-4F34-B161-5BDB915E1852}" type="pres">
      <dgm:prSet presAssocID="{83C33184-B9F9-4FC1-BDFF-9DEF1708490A}" presName="root" presStyleCnt="0">
        <dgm:presLayoutVars>
          <dgm:dir/>
          <dgm:resizeHandles val="exact"/>
        </dgm:presLayoutVars>
      </dgm:prSet>
      <dgm:spPr/>
    </dgm:pt>
    <dgm:pt modelId="{1DD6215D-FD30-461F-98A2-DE3EFCC78B20}" type="pres">
      <dgm:prSet presAssocID="{8B8E1DCC-A3B7-4FF9-A48C-1E0883681B3A}" presName="compNode" presStyleCnt="0"/>
      <dgm:spPr/>
    </dgm:pt>
    <dgm:pt modelId="{7D4E1688-0EA6-4054-80E6-3F61857A10FE}" type="pres">
      <dgm:prSet presAssocID="{8B8E1DCC-A3B7-4FF9-A48C-1E0883681B3A}" presName="bgRect" presStyleLbl="bgShp" presStyleIdx="0" presStyleCnt="5"/>
      <dgm:spPr/>
    </dgm:pt>
    <dgm:pt modelId="{E7000491-0D7B-493F-9FB8-517B81CCEEEB}" type="pres">
      <dgm:prSet presAssocID="{8B8E1DCC-A3B7-4FF9-A48C-1E0883681B3A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nnected"/>
        </a:ext>
      </dgm:extLst>
    </dgm:pt>
    <dgm:pt modelId="{470E9F1F-F98B-4C11-B3FA-40AD17342C8D}" type="pres">
      <dgm:prSet presAssocID="{8B8E1DCC-A3B7-4FF9-A48C-1E0883681B3A}" presName="spaceRect" presStyleCnt="0"/>
      <dgm:spPr/>
    </dgm:pt>
    <dgm:pt modelId="{CC7619DD-45A8-4F54-B57F-1D887948CA13}" type="pres">
      <dgm:prSet presAssocID="{8B8E1DCC-A3B7-4FF9-A48C-1E0883681B3A}" presName="parTx" presStyleLbl="revTx" presStyleIdx="0" presStyleCnt="5">
        <dgm:presLayoutVars>
          <dgm:chMax val="0"/>
          <dgm:chPref val="0"/>
        </dgm:presLayoutVars>
      </dgm:prSet>
      <dgm:spPr/>
    </dgm:pt>
    <dgm:pt modelId="{D441A178-ACC1-47A6-87C0-3D0AA1345D9B}" type="pres">
      <dgm:prSet presAssocID="{F53B8ACC-9328-4942-B485-24709EA96647}" presName="sibTrans" presStyleCnt="0"/>
      <dgm:spPr/>
    </dgm:pt>
    <dgm:pt modelId="{D84F0A93-BC15-4678-9261-0BB4E9D755AE}" type="pres">
      <dgm:prSet presAssocID="{8E76EA0E-C39A-4BFF-B50E-F7E77428B71C}" presName="compNode" presStyleCnt="0"/>
      <dgm:spPr/>
    </dgm:pt>
    <dgm:pt modelId="{0B8FF259-AF49-44E6-BD2F-DEEC9E8E10DB}" type="pres">
      <dgm:prSet presAssocID="{8E76EA0E-C39A-4BFF-B50E-F7E77428B71C}" presName="bgRect" presStyleLbl="bgShp" presStyleIdx="1" presStyleCnt="5"/>
      <dgm:spPr/>
    </dgm:pt>
    <dgm:pt modelId="{FC423955-74D1-42AF-8DBD-FEC43A8F9F20}" type="pres">
      <dgm:prSet presAssocID="{8E76EA0E-C39A-4BFF-B50E-F7E77428B71C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sers"/>
        </a:ext>
      </dgm:extLst>
    </dgm:pt>
    <dgm:pt modelId="{FDCCEC1F-56D1-4CC8-8FEA-4484768BA760}" type="pres">
      <dgm:prSet presAssocID="{8E76EA0E-C39A-4BFF-B50E-F7E77428B71C}" presName="spaceRect" presStyleCnt="0"/>
      <dgm:spPr/>
    </dgm:pt>
    <dgm:pt modelId="{C19B1178-B8AD-4368-B807-B0F48B1EA0E0}" type="pres">
      <dgm:prSet presAssocID="{8E76EA0E-C39A-4BFF-B50E-F7E77428B71C}" presName="parTx" presStyleLbl="revTx" presStyleIdx="1" presStyleCnt="5">
        <dgm:presLayoutVars>
          <dgm:chMax val="0"/>
          <dgm:chPref val="0"/>
        </dgm:presLayoutVars>
      </dgm:prSet>
      <dgm:spPr/>
    </dgm:pt>
    <dgm:pt modelId="{EDF56392-381A-4CE3-B91D-1C0106DF116C}" type="pres">
      <dgm:prSet presAssocID="{63528350-4C59-4A02-9048-62E2A8D3AEC8}" presName="sibTrans" presStyleCnt="0"/>
      <dgm:spPr/>
    </dgm:pt>
    <dgm:pt modelId="{0523617F-C6BE-49F0-A68A-7CF7F3466723}" type="pres">
      <dgm:prSet presAssocID="{CB9D0260-25CA-45E4-996D-C8035C9B2081}" presName="compNode" presStyleCnt="0"/>
      <dgm:spPr/>
    </dgm:pt>
    <dgm:pt modelId="{A1538A56-0A4E-4697-A131-7EA9D9FA9532}" type="pres">
      <dgm:prSet presAssocID="{CB9D0260-25CA-45E4-996D-C8035C9B2081}" presName="bgRect" presStyleLbl="bgShp" presStyleIdx="2" presStyleCnt="5"/>
      <dgm:spPr/>
    </dgm:pt>
    <dgm:pt modelId="{3BA36091-6B65-4E10-9D68-A4F45CF9B750}" type="pres">
      <dgm:prSet presAssocID="{CB9D0260-25CA-45E4-996D-C8035C9B2081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eting"/>
        </a:ext>
      </dgm:extLst>
    </dgm:pt>
    <dgm:pt modelId="{5A6A1D26-7B59-492F-A8DF-B1868F77B02B}" type="pres">
      <dgm:prSet presAssocID="{CB9D0260-25CA-45E4-996D-C8035C9B2081}" presName="spaceRect" presStyleCnt="0"/>
      <dgm:spPr/>
    </dgm:pt>
    <dgm:pt modelId="{B9858864-E800-4CBC-9DDC-5A8E62F9DBF2}" type="pres">
      <dgm:prSet presAssocID="{CB9D0260-25CA-45E4-996D-C8035C9B2081}" presName="parTx" presStyleLbl="revTx" presStyleIdx="2" presStyleCnt="5">
        <dgm:presLayoutVars>
          <dgm:chMax val="0"/>
          <dgm:chPref val="0"/>
        </dgm:presLayoutVars>
      </dgm:prSet>
      <dgm:spPr/>
    </dgm:pt>
    <dgm:pt modelId="{88F7814C-7800-44FA-BF4F-1615CA877259}" type="pres">
      <dgm:prSet presAssocID="{E3EA0FA6-547F-4173-BFBD-FDA39E7C3170}" presName="sibTrans" presStyleCnt="0"/>
      <dgm:spPr/>
    </dgm:pt>
    <dgm:pt modelId="{71CD6FA6-8899-497B-AEBD-5092860FA03C}" type="pres">
      <dgm:prSet presAssocID="{DF9B29C1-0EAB-464A-8382-65D85A1B2390}" presName="compNode" presStyleCnt="0"/>
      <dgm:spPr/>
    </dgm:pt>
    <dgm:pt modelId="{DC84357A-F197-4F2A-A73B-F266B4A17A13}" type="pres">
      <dgm:prSet presAssocID="{DF9B29C1-0EAB-464A-8382-65D85A1B2390}" presName="bgRect" presStyleLbl="bgShp" presStyleIdx="3" presStyleCnt="5"/>
      <dgm:spPr/>
    </dgm:pt>
    <dgm:pt modelId="{85228EF1-D1CE-48CE-A295-9F9CB2A0B64B}" type="pres">
      <dgm:prSet presAssocID="{DF9B29C1-0EAB-464A-8382-65D85A1B2390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usiness Growth"/>
        </a:ext>
      </dgm:extLst>
    </dgm:pt>
    <dgm:pt modelId="{A106D86A-71C9-4C07-B956-5CB6CD5AB541}" type="pres">
      <dgm:prSet presAssocID="{DF9B29C1-0EAB-464A-8382-65D85A1B2390}" presName="spaceRect" presStyleCnt="0"/>
      <dgm:spPr/>
    </dgm:pt>
    <dgm:pt modelId="{5D456A62-7FB8-42D5-94FD-434F7C41AFB7}" type="pres">
      <dgm:prSet presAssocID="{DF9B29C1-0EAB-464A-8382-65D85A1B2390}" presName="parTx" presStyleLbl="revTx" presStyleIdx="3" presStyleCnt="5">
        <dgm:presLayoutVars>
          <dgm:chMax val="0"/>
          <dgm:chPref val="0"/>
        </dgm:presLayoutVars>
      </dgm:prSet>
      <dgm:spPr/>
    </dgm:pt>
    <dgm:pt modelId="{93713FCD-F48B-49BB-886A-C13A5080EE59}" type="pres">
      <dgm:prSet presAssocID="{8FC0734B-CCFC-4772-808A-B3825BC81B22}" presName="sibTrans" presStyleCnt="0"/>
      <dgm:spPr/>
    </dgm:pt>
    <dgm:pt modelId="{874EE39D-EB5D-4058-B934-D89A5354EA1D}" type="pres">
      <dgm:prSet presAssocID="{0D9D1000-97D5-46D0-9186-4FB365B77FBB}" presName="compNode" presStyleCnt="0"/>
      <dgm:spPr/>
    </dgm:pt>
    <dgm:pt modelId="{FEFBF24C-84F3-4DEA-B97B-8FA5A6AE7A20}" type="pres">
      <dgm:prSet presAssocID="{0D9D1000-97D5-46D0-9186-4FB365B77FBB}" presName="bgRect" presStyleLbl="bgShp" presStyleIdx="4" presStyleCnt="5"/>
      <dgm:spPr/>
    </dgm:pt>
    <dgm:pt modelId="{A960C817-BAB7-430A-984E-4C93502A1F0E}" type="pres">
      <dgm:prSet presAssocID="{0D9D1000-97D5-46D0-9186-4FB365B77FBB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hare With Person"/>
        </a:ext>
      </dgm:extLst>
    </dgm:pt>
    <dgm:pt modelId="{91AEDDCF-CDB0-494C-A0DC-30C2BBAAF947}" type="pres">
      <dgm:prSet presAssocID="{0D9D1000-97D5-46D0-9186-4FB365B77FBB}" presName="spaceRect" presStyleCnt="0"/>
      <dgm:spPr/>
    </dgm:pt>
    <dgm:pt modelId="{4364152E-7D0A-4629-A269-D8660E4579F1}" type="pres">
      <dgm:prSet presAssocID="{0D9D1000-97D5-46D0-9186-4FB365B77FBB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3C9F050F-A696-4A1F-94C5-31D80CB271C3}" srcId="{83C33184-B9F9-4FC1-BDFF-9DEF1708490A}" destId="{0D9D1000-97D5-46D0-9186-4FB365B77FBB}" srcOrd="4" destOrd="0" parTransId="{6F186182-FC2D-4FF4-BB5B-6DDBC78F59DB}" sibTransId="{BF09822B-8756-4F46-8810-0082880898D7}"/>
    <dgm:cxn modelId="{A4C6E916-A636-4BB9-8C94-06E1C4397F48}" type="presOf" srcId="{8E76EA0E-C39A-4BFF-B50E-F7E77428B71C}" destId="{C19B1178-B8AD-4368-B807-B0F48B1EA0E0}" srcOrd="0" destOrd="0" presId="urn:microsoft.com/office/officeart/2018/2/layout/IconVerticalSolidList"/>
    <dgm:cxn modelId="{432C1D22-FC59-471B-B4A5-D7F1D9479BFA}" srcId="{83C33184-B9F9-4FC1-BDFF-9DEF1708490A}" destId="{DF9B29C1-0EAB-464A-8382-65D85A1B2390}" srcOrd="3" destOrd="0" parTransId="{9A5947A7-87E7-4E6A-957F-B15E2F859621}" sibTransId="{8FC0734B-CCFC-4772-808A-B3825BC81B22}"/>
    <dgm:cxn modelId="{F9637928-268B-4D96-A149-123EB20242A0}" type="presOf" srcId="{8B8E1DCC-A3B7-4FF9-A48C-1E0883681B3A}" destId="{CC7619DD-45A8-4F54-B57F-1D887948CA13}" srcOrd="0" destOrd="0" presId="urn:microsoft.com/office/officeart/2018/2/layout/IconVerticalSolidList"/>
    <dgm:cxn modelId="{D7FE5B3F-F0FB-4BCF-B8EB-ECEA49DEDF54}" type="presOf" srcId="{83C33184-B9F9-4FC1-BDFF-9DEF1708490A}" destId="{5C56AA32-1467-4F34-B161-5BDB915E1852}" srcOrd="0" destOrd="0" presId="urn:microsoft.com/office/officeart/2018/2/layout/IconVerticalSolidList"/>
    <dgm:cxn modelId="{3B926442-ED57-4F9A-AC4A-01C33E3D1EB5}" type="presOf" srcId="{0D9D1000-97D5-46D0-9186-4FB365B77FBB}" destId="{4364152E-7D0A-4629-A269-D8660E4579F1}" srcOrd="0" destOrd="0" presId="urn:microsoft.com/office/officeart/2018/2/layout/IconVerticalSolidList"/>
    <dgm:cxn modelId="{63019748-4D72-4CFB-919B-B7531368CBE3}" srcId="{83C33184-B9F9-4FC1-BDFF-9DEF1708490A}" destId="{CB9D0260-25CA-45E4-996D-C8035C9B2081}" srcOrd="2" destOrd="0" parTransId="{57FB24AC-5AE9-4A7D-9CC1-C05D0F7CD8FC}" sibTransId="{E3EA0FA6-547F-4173-BFBD-FDA39E7C3170}"/>
    <dgm:cxn modelId="{8515187C-A442-4D47-B683-1C7490EE4B02}" srcId="{83C33184-B9F9-4FC1-BDFF-9DEF1708490A}" destId="{8B8E1DCC-A3B7-4FF9-A48C-1E0883681B3A}" srcOrd="0" destOrd="0" parTransId="{4F8413D2-83F3-46E1-A891-BFBAAEDD5899}" sibTransId="{F53B8ACC-9328-4942-B485-24709EA96647}"/>
    <dgm:cxn modelId="{D607A088-C2F8-49E0-B667-4DBCF9A2C059}" type="presOf" srcId="{CB9D0260-25CA-45E4-996D-C8035C9B2081}" destId="{B9858864-E800-4CBC-9DDC-5A8E62F9DBF2}" srcOrd="0" destOrd="0" presId="urn:microsoft.com/office/officeart/2018/2/layout/IconVerticalSolidList"/>
    <dgm:cxn modelId="{1CB5A0DD-2A2D-4082-BDF0-E23F41269A84}" type="presOf" srcId="{DF9B29C1-0EAB-464A-8382-65D85A1B2390}" destId="{5D456A62-7FB8-42D5-94FD-434F7C41AFB7}" srcOrd="0" destOrd="0" presId="urn:microsoft.com/office/officeart/2018/2/layout/IconVerticalSolidList"/>
    <dgm:cxn modelId="{3F65A6EA-B7E7-4EB3-A54F-3592A5173E3A}" srcId="{83C33184-B9F9-4FC1-BDFF-9DEF1708490A}" destId="{8E76EA0E-C39A-4BFF-B50E-F7E77428B71C}" srcOrd="1" destOrd="0" parTransId="{3E6A273C-A0E5-4AAD-A917-42C7EFB345E7}" sibTransId="{63528350-4C59-4A02-9048-62E2A8D3AEC8}"/>
    <dgm:cxn modelId="{2FAEABA2-DB4A-41A2-A091-C7849D84FC94}" type="presParOf" srcId="{5C56AA32-1467-4F34-B161-5BDB915E1852}" destId="{1DD6215D-FD30-461F-98A2-DE3EFCC78B20}" srcOrd="0" destOrd="0" presId="urn:microsoft.com/office/officeart/2018/2/layout/IconVerticalSolidList"/>
    <dgm:cxn modelId="{EC620863-120D-4895-946A-4A41CB89EACA}" type="presParOf" srcId="{1DD6215D-FD30-461F-98A2-DE3EFCC78B20}" destId="{7D4E1688-0EA6-4054-80E6-3F61857A10FE}" srcOrd="0" destOrd="0" presId="urn:microsoft.com/office/officeart/2018/2/layout/IconVerticalSolidList"/>
    <dgm:cxn modelId="{C35D45D0-AC00-4DB5-9E5A-64914D139C49}" type="presParOf" srcId="{1DD6215D-FD30-461F-98A2-DE3EFCC78B20}" destId="{E7000491-0D7B-493F-9FB8-517B81CCEEEB}" srcOrd="1" destOrd="0" presId="urn:microsoft.com/office/officeart/2018/2/layout/IconVerticalSolidList"/>
    <dgm:cxn modelId="{9597BC81-6B26-42A3-834C-892A4956DB2B}" type="presParOf" srcId="{1DD6215D-FD30-461F-98A2-DE3EFCC78B20}" destId="{470E9F1F-F98B-4C11-B3FA-40AD17342C8D}" srcOrd="2" destOrd="0" presId="urn:microsoft.com/office/officeart/2018/2/layout/IconVerticalSolidList"/>
    <dgm:cxn modelId="{46309311-FB03-4BBB-BB29-9A1303B0241F}" type="presParOf" srcId="{1DD6215D-FD30-461F-98A2-DE3EFCC78B20}" destId="{CC7619DD-45A8-4F54-B57F-1D887948CA13}" srcOrd="3" destOrd="0" presId="urn:microsoft.com/office/officeart/2018/2/layout/IconVerticalSolidList"/>
    <dgm:cxn modelId="{284C5242-59DB-4CFD-9A0A-31C47F17F42C}" type="presParOf" srcId="{5C56AA32-1467-4F34-B161-5BDB915E1852}" destId="{D441A178-ACC1-47A6-87C0-3D0AA1345D9B}" srcOrd="1" destOrd="0" presId="urn:microsoft.com/office/officeart/2018/2/layout/IconVerticalSolidList"/>
    <dgm:cxn modelId="{97D829EC-0B6D-4581-BFF7-2584A147B753}" type="presParOf" srcId="{5C56AA32-1467-4F34-B161-5BDB915E1852}" destId="{D84F0A93-BC15-4678-9261-0BB4E9D755AE}" srcOrd="2" destOrd="0" presId="urn:microsoft.com/office/officeart/2018/2/layout/IconVerticalSolidList"/>
    <dgm:cxn modelId="{F73D1F90-970B-467E-AC02-367AA6F05305}" type="presParOf" srcId="{D84F0A93-BC15-4678-9261-0BB4E9D755AE}" destId="{0B8FF259-AF49-44E6-BD2F-DEEC9E8E10DB}" srcOrd="0" destOrd="0" presId="urn:microsoft.com/office/officeart/2018/2/layout/IconVerticalSolidList"/>
    <dgm:cxn modelId="{3BF84F57-C1D3-4DDA-BD6F-E20A8265D923}" type="presParOf" srcId="{D84F0A93-BC15-4678-9261-0BB4E9D755AE}" destId="{FC423955-74D1-42AF-8DBD-FEC43A8F9F20}" srcOrd="1" destOrd="0" presId="urn:microsoft.com/office/officeart/2018/2/layout/IconVerticalSolidList"/>
    <dgm:cxn modelId="{004FE10E-CBA1-40A3-8A45-40A8A7E192A6}" type="presParOf" srcId="{D84F0A93-BC15-4678-9261-0BB4E9D755AE}" destId="{FDCCEC1F-56D1-4CC8-8FEA-4484768BA760}" srcOrd="2" destOrd="0" presId="urn:microsoft.com/office/officeart/2018/2/layout/IconVerticalSolidList"/>
    <dgm:cxn modelId="{F75E1DB8-FCF6-482E-BA3B-2A5EA71AD63C}" type="presParOf" srcId="{D84F0A93-BC15-4678-9261-0BB4E9D755AE}" destId="{C19B1178-B8AD-4368-B807-B0F48B1EA0E0}" srcOrd="3" destOrd="0" presId="urn:microsoft.com/office/officeart/2018/2/layout/IconVerticalSolidList"/>
    <dgm:cxn modelId="{113B4B33-0961-4E0B-B5E4-4F4C02E8C579}" type="presParOf" srcId="{5C56AA32-1467-4F34-B161-5BDB915E1852}" destId="{EDF56392-381A-4CE3-B91D-1C0106DF116C}" srcOrd="3" destOrd="0" presId="urn:microsoft.com/office/officeart/2018/2/layout/IconVerticalSolidList"/>
    <dgm:cxn modelId="{AE72C3CB-38CA-4BC3-8AFA-B114002425F4}" type="presParOf" srcId="{5C56AA32-1467-4F34-B161-5BDB915E1852}" destId="{0523617F-C6BE-49F0-A68A-7CF7F3466723}" srcOrd="4" destOrd="0" presId="urn:microsoft.com/office/officeart/2018/2/layout/IconVerticalSolidList"/>
    <dgm:cxn modelId="{4B7566D0-EBDF-432C-97C9-E0780EF5FBE5}" type="presParOf" srcId="{0523617F-C6BE-49F0-A68A-7CF7F3466723}" destId="{A1538A56-0A4E-4697-A131-7EA9D9FA9532}" srcOrd="0" destOrd="0" presId="urn:microsoft.com/office/officeart/2018/2/layout/IconVerticalSolidList"/>
    <dgm:cxn modelId="{73C8B012-2778-4581-B4A5-5DEBFD74054C}" type="presParOf" srcId="{0523617F-C6BE-49F0-A68A-7CF7F3466723}" destId="{3BA36091-6B65-4E10-9D68-A4F45CF9B750}" srcOrd="1" destOrd="0" presId="urn:microsoft.com/office/officeart/2018/2/layout/IconVerticalSolidList"/>
    <dgm:cxn modelId="{5CBCF72D-F035-432A-A3A5-81A366699369}" type="presParOf" srcId="{0523617F-C6BE-49F0-A68A-7CF7F3466723}" destId="{5A6A1D26-7B59-492F-A8DF-B1868F77B02B}" srcOrd="2" destOrd="0" presId="urn:microsoft.com/office/officeart/2018/2/layout/IconVerticalSolidList"/>
    <dgm:cxn modelId="{FB3F71DD-3E25-4DA0-85B5-E0F77EC92ACA}" type="presParOf" srcId="{0523617F-C6BE-49F0-A68A-7CF7F3466723}" destId="{B9858864-E800-4CBC-9DDC-5A8E62F9DBF2}" srcOrd="3" destOrd="0" presId="urn:microsoft.com/office/officeart/2018/2/layout/IconVerticalSolidList"/>
    <dgm:cxn modelId="{E200D09D-A582-4F97-ABC4-AC315AA2BF47}" type="presParOf" srcId="{5C56AA32-1467-4F34-B161-5BDB915E1852}" destId="{88F7814C-7800-44FA-BF4F-1615CA877259}" srcOrd="5" destOrd="0" presId="urn:microsoft.com/office/officeart/2018/2/layout/IconVerticalSolidList"/>
    <dgm:cxn modelId="{374281B1-220B-48F6-9699-85917EFDD508}" type="presParOf" srcId="{5C56AA32-1467-4F34-B161-5BDB915E1852}" destId="{71CD6FA6-8899-497B-AEBD-5092860FA03C}" srcOrd="6" destOrd="0" presId="urn:microsoft.com/office/officeart/2018/2/layout/IconVerticalSolidList"/>
    <dgm:cxn modelId="{044E6349-57BF-4B13-838F-2E1C756635A2}" type="presParOf" srcId="{71CD6FA6-8899-497B-AEBD-5092860FA03C}" destId="{DC84357A-F197-4F2A-A73B-F266B4A17A13}" srcOrd="0" destOrd="0" presId="urn:microsoft.com/office/officeart/2018/2/layout/IconVerticalSolidList"/>
    <dgm:cxn modelId="{0D8B61D4-4D3C-4938-8FF8-18B1DD184A3E}" type="presParOf" srcId="{71CD6FA6-8899-497B-AEBD-5092860FA03C}" destId="{85228EF1-D1CE-48CE-A295-9F9CB2A0B64B}" srcOrd="1" destOrd="0" presId="urn:microsoft.com/office/officeart/2018/2/layout/IconVerticalSolidList"/>
    <dgm:cxn modelId="{4F61EFE5-0B5E-421C-85EF-F21499488F79}" type="presParOf" srcId="{71CD6FA6-8899-497B-AEBD-5092860FA03C}" destId="{A106D86A-71C9-4C07-B956-5CB6CD5AB541}" srcOrd="2" destOrd="0" presId="urn:microsoft.com/office/officeart/2018/2/layout/IconVerticalSolidList"/>
    <dgm:cxn modelId="{D4247679-C5E0-44F4-B65B-9937D17E0F31}" type="presParOf" srcId="{71CD6FA6-8899-497B-AEBD-5092860FA03C}" destId="{5D456A62-7FB8-42D5-94FD-434F7C41AFB7}" srcOrd="3" destOrd="0" presId="urn:microsoft.com/office/officeart/2018/2/layout/IconVerticalSolidList"/>
    <dgm:cxn modelId="{34A51E89-723E-47FA-88C7-FDDD752FE84E}" type="presParOf" srcId="{5C56AA32-1467-4F34-B161-5BDB915E1852}" destId="{93713FCD-F48B-49BB-886A-C13A5080EE59}" srcOrd="7" destOrd="0" presId="urn:microsoft.com/office/officeart/2018/2/layout/IconVerticalSolidList"/>
    <dgm:cxn modelId="{572ACD56-A593-41C2-BB77-4E32AED022E4}" type="presParOf" srcId="{5C56AA32-1467-4F34-B161-5BDB915E1852}" destId="{874EE39D-EB5D-4058-B934-D89A5354EA1D}" srcOrd="8" destOrd="0" presId="urn:microsoft.com/office/officeart/2018/2/layout/IconVerticalSolidList"/>
    <dgm:cxn modelId="{01436500-22F6-4A58-8353-217BCBED3415}" type="presParOf" srcId="{874EE39D-EB5D-4058-B934-D89A5354EA1D}" destId="{FEFBF24C-84F3-4DEA-B97B-8FA5A6AE7A20}" srcOrd="0" destOrd="0" presId="urn:microsoft.com/office/officeart/2018/2/layout/IconVerticalSolidList"/>
    <dgm:cxn modelId="{CBEA1E8E-2E58-49BB-ACD7-D2958E6A821E}" type="presParOf" srcId="{874EE39D-EB5D-4058-B934-D89A5354EA1D}" destId="{A960C817-BAB7-430A-984E-4C93502A1F0E}" srcOrd="1" destOrd="0" presId="urn:microsoft.com/office/officeart/2018/2/layout/IconVerticalSolidList"/>
    <dgm:cxn modelId="{8799D7A8-DA69-4E8B-B505-5C17F9CCD762}" type="presParOf" srcId="{874EE39D-EB5D-4058-B934-D89A5354EA1D}" destId="{91AEDDCF-CDB0-494C-A0DC-30C2BBAAF947}" srcOrd="2" destOrd="0" presId="urn:microsoft.com/office/officeart/2018/2/layout/IconVerticalSolidList"/>
    <dgm:cxn modelId="{25C7ED8C-F5B4-49CC-87F9-2A5BF5946A6E}" type="presParOf" srcId="{874EE39D-EB5D-4058-B934-D89A5354EA1D}" destId="{4364152E-7D0A-4629-A269-D8660E4579F1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6FC538C-0E0E-4C74-A10B-1F01FDC0FC9F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3C9574B0-0E00-4320-95F7-4D1B1098F5F0}">
      <dgm:prSet/>
      <dgm:spPr/>
      <dgm:t>
        <a:bodyPr/>
        <a:lstStyle/>
        <a:p>
          <a:r>
            <a:rPr lang="en-GB"/>
            <a:t>Facilitating participation</a:t>
          </a:r>
          <a:endParaRPr lang="en-US"/>
        </a:p>
      </dgm:t>
    </dgm:pt>
    <dgm:pt modelId="{11C5160B-0807-4944-967E-74067E19A5AD}" type="parTrans" cxnId="{50FBB172-EED8-4924-BE76-CABCCA3F190D}">
      <dgm:prSet/>
      <dgm:spPr/>
      <dgm:t>
        <a:bodyPr/>
        <a:lstStyle/>
        <a:p>
          <a:endParaRPr lang="en-US"/>
        </a:p>
      </dgm:t>
    </dgm:pt>
    <dgm:pt modelId="{96798942-DFD8-45C1-AE6F-B8FD6299B179}" type="sibTrans" cxnId="{50FBB172-EED8-4924-BE76-CABCCA3F190D}">
      <dgm:prSet/>
      <dgm:spPr/>
      <dgm:t>
        <a:bodyPr/>
        <a:lstStyle/>
        <a:p>
          <a:endParaRPr lang="en-US"/>
        </a:p>
      </dgm:t>
    </dgm:pt>
    <dgm:pt modelId="{2C6916AC-E146-48E6-B11D-19EAE856CBE6}">
      <dgm:prSet/>
      <dgm:spPr/>
      <dgm:t>
        <a:bodyPr/>
        <a:lstStyle/>
        <a:p>
          <a:r>
            <a:rPr lang="en-GB"/>
            <a:t>Encouraging collaboration</a:t>
          </a:r>
          <a:endParaRPr lang="en-US"/>
        </a:p>
      </dgm:t>
    </dgm:pt>
    <dgm:pt modelId="{3723862C-8AF6-4DE6-8B54-B04DE36BF375}" type="parTrans" cxnId="{2B172AD8-E230-481B-A9DD-0EACFC182609}">
      <dgm:prSet/>
      <dgm:spPr/>
      <dgm:t>
        <a:bodyPr/>
        <a:lstStyle/>
        <a:p>
          <a:endParaRPr lang="en-US"/>
        </a:p>
      </dgm:t>
    </dgm:pt>
    <dgm:pt modelId="{3750EC80-AF00-4841-91E7-79F0EA82FAC6}" type="sibTrans" cxnId="{2B172AD8-E230-481B-A9DD-0EACFC182609}">
      <dgm:prSet/>
      <dgm:spPr/>
      <dgm:t>
        <a:bodyPr/>
        <a:lstStyle/>
        <a:p>
          <a:endParaRPr lang="en-US"/>
        </a:p>
      </dgm:t>
    </dgm:pt>
    <dgm:pt modelId="{5BD4DC4E-6198-4E24-AD53-16EA10C374DE}">
      <dgm:prSet/>
      <dgm:spPr/>
      <dgm:t>
        <a:bodyPr/>
        <a:lstStyle/>
        <a:p>
          <a:r>
            <a:rPr lang="en-GB"/>
            <a:t>Modelling ethical engagement</a:t>
          </a:r>
          <a:endParaRPr lang="en-US"/>
        </a:p>
      </dgm:t>
    </dgm:pt>
    <dgm:pt modelId="{CE833F51-DB78-432D-A8B9-0F90AC254C40}" type="parTrans" cxnId="{BEF63419-C685-4358-8D55-08304D304F93}">
      <dgm:prSet/>
      <dgm:spPr/>
      <dgm:t>
        <a:bodyPr/>
        <a:lstStyle/>
        <a:p>
          <a:endParaRPr lang="en-US"/>
        </a:p>
      </dgm:t>
    </dgm:pt>
    <dgm:pt modelId="{355850B3-CDFB-4B0C-A1D0-AA0C9B34129F}" type="sibTrans" cxnId="{BEF63419-C685-4358-8D55-08304D304F93}">
      <dgm:prSet/>
      <dgm:spPr/>
      <dgm:t>
        <a:bodyPr/>
        <a:lstStyle/>
        <a:p>
          <a:endParaRPr lang="en-US"/>
        </a:p>
      </dgm:t>
    </dgm:pt>
    <dgm:pt modelId="{B1457DEE-29FC-40EE-87E6-F2D782535520}">
      <dgm:prSet/>
      <dgm:spPr/>
      <dgm:t>
        <a:bodyPr/>
        <a:lstStyle/>
        <a:p>
          <a:r>
            <a:rPr lang="en-GB"/>
            <a:t>Supporting newcomers</a:t>
          </a:r>
          <a:endParaRPr lang="en-US"/>
        </a:p>
      </dgm:t>
    </dgm:pt>
    <dgm:pt modelId="{207731B9-C674-4B6A-BF70-13140A3F5A21}" type="parTrans" cxnId="{7AE40B96-336C-457E-B72B-A3657DFAE4A5}">
      <dgm:prSet/>
      <dgm:spPr/>
      <dgm:t>
        <a:bodyPr/>
        <a:lstStyle/>
        <a:p>
          <a:endParaRPr lang="en-US"/>
        </a:p>
      </dgm:t>
    </dgm:pt>
    <dgm:pt modelId="{0C9D0AB5-1D8C-4D05-9DE3-E98808B84A6C}" type="sibTrans" cxnId="{7AE40B96-336C-457E-B72B-A3657DFAE4A5}">
      <dgm:prSet/>
      <dgm:spPr/>
      <dgm:t>
        <a:bodyPr/>
        <a:lstStyle/>
        <a:p>
          <a:endParaRPr lang="en-US"/>
        </a:p>
      </dgm:t>
    </dgm:pt>
    <dgm:pt modelId="{6902156F-89DE-4384-8345-E205877C8A06}">
      <dgm:prSet/>
      <dgm:spPr/>
      <dgm:t>
        <a:bodyPr/>
        <a:lstStyle/>
        <a:p>
          <a:r>
            <a:rPr lang="en-GB"/>
            <a:t>Enabling shared ownership</a:t>
          </a:r>
          <a:endParaRPr lang="en-US"/>
        </a:p>
      </dgm:t>
    </dgm:pt>
    <dgm:pt modelId="{F1EC51EA-9E96-493A-9BB9-EE2DF617225B}" type="parTrans" cxnId="{747C9A46-ABDE-4FC4-AA93-036297FCC26E}">
      <dgm:prSet/>
      <dgm:spPr/>
      <dgm:t>
        <a:bodyPr/>
        <a:lstStyle/>
        <a:p>
          <a:endParaRPr lang="en-US"/>
        </a:p>
      </dgm:t>
    </dgm:pt>
    <dgm:pt modelId="{3F3FDAD5-05E2-4EBD-9246-9FAA77DF6571}" type="sibTrans" cxnId="{747C9A46-ABDE-4FC4-AA93-036297FCC26E}">
      <dgm:prSet/>
      <dgm:spPr/>
      <dgm:t>
        <a:bodyPr/>
        <a:lstStyle/>
        <a:p>
          <a:endParaRPr lang="en-US"/>
        </a:p>
      </dgm:t>
    </dgm:pt>
    <dgm:pt modelId="{354C1A57-7B0C-4FC9-A7D7-BBD41298CA95}" type="pres">
      <dgm:prSet presAssocID="{46FC538C-0E0E-4C74-A10B-1F01FDC0FC9F}" presName="root" presStyleCnt="0">
        <dgm:presLayoutVars>
          <dgm:dir/>
          <dgm:resizeHandles val="exact"/>
        </dgm:presLayoutVars>
      </dgm:prSet>
      <dgm:spPr/>
    </dgm:pt>
    <dgm:pt modelId="{8A9F3F9A-C698-409A-8E24-3D371CD3C859}" type="pres">
      <dgm:prSet presAssocID="{3C9574B0-0E00-4320-95F7-4D1B1098F5F0}" presName="compNode" presStyleCnt="0"/>
      <dgm:spPr/>
    </dgm:pt>
    <dgm:pt modelId="{9D1147CA-F89D-4AE9-AE8B-68BDC581DC58}" type="pres">
      <dgm:prSet presAssocID="{3C9574B0-0E00-4320-95F7-4D1B1098F5F0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oup"/>
        </a:ext>
      </dgm:extLst>
    </dgm:pt>
    <dgm:pt modelId="{027D863A-D6F0-4F2B-8FA8-B05C79FAC97A}" type="pres">
      <dgm:prSet presAssocID="{3C9574B0-0E00-4320-95F7-4D1B1098F5F0}" presName="spaceRect" presStyleCnt="0"/>
      <dgm:spPr/>
    </dgm:pt>
    <dgm:pt modelId="{A987A65A-3948-40C0-8F8A-9FC857FB919E}" type="pres">
      <dgm:prSet presAssocID="{3C9574B0-0E00-4320-95F7-4D1B1098F5F0}" presName="textRect" presStyleLbl="revTx" presStyleIdx="0" presStyleCnt="5">
        <dgm:presLayoutVars>
          <dgm:chMax val="1"/>
          <dgm:chPref val="1"/>
        </dgm:presLayoutVars>
      </dgm:prSet>
      <dgm:spPr/>
    </dgm:pt>
    <dgm:pt modelId="{D1733433-982F-4975-9058-AEB1849FD002}" type="pres">
      <dgm:prSet presAssocID="{96798942-DFD8-45C1-AE6F-B8FD6299B179}" presName="sibTrans" presStyleCnt="0"/>
      <dgm:spPr/>
    </dgm:pt>
    <dgm:pt modelId="{0171060C-C3C1-4FD6-88EF-36919F12011E}" type="pres">
      <dgm:prSet presAssocID="{2C6916AC-E146-48E6-B11D-19EAE856CBE6}" presName="compNode" presStyleCnt="0"/>
      <dgm:spPr/>
    </dgm:pt>
    <dgm:pt modelId="{A852236A-066F-45E1-9A9B-1466995387A2}" type="pres">
      <dgm:prSet presAssocID="{2C6916AC-E146-48E6-B11D-19EAE856CBE6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andshake"/>
        </a:ext>
      </dgm:extLst>
    </dgm:pt>
    <dgm:pt modelId="{444C0B38-62B5-4D3C-8CB2-98BF5B1A329B}" type="pres">
      <dgm:prSet presAssocID="{2C6916AC-E146-48E6-B11D-19EAE856CBE6}" presName="spaceRect" presStyleCnt="0"/>
      <dgm:spPr/>
    </dgm:pt>
    <dgm:pt modelId="{FE64E43F-5995-4D17-95E3-93CBA29BA2F5}" type="pres">
      <dgm:prSet presAssocID="{2C6916AC-E146-48E6-B11D-19EAE856CBE6}" presName="textRect" presStyleLbl="revTx" presStyleIdx="1" presStyleCnt="5">
        <dgm:presLayoutVars>
          <dgm:chMax val="1"/>
          <dgm:chPref val="1"/>
        </dgm:presLayoutVars>
      </dgm:prSet>
      <dgm:spPr/>
    </dgm:pt>
    <dgm:pt modelId="{D81333C2-D57D-45C3-9494-FAC43A018EE5}" type="pres">
      <dgm:prSet presAssocID="{3750EC80-AF00-4841-91E7-79F0EA82FAC6}" presName="sibTrans" presStyleCnt="0"/>
      <dgm:spPr/>
    </dgm:pt>
    <dgm:pt modelId="{F327A4A3-0740-4A05-9CF9-A6A69A6C86A0}" type="pres">
      <dgm:prSet presAssocID="{5BD4DC4E-6198-4E24-AD53-16EA10C374DE}" presName="compNode" presStyleCnt="0"/>
      <dgm:spPr/>
    </dgm:pt>
    <dgm:pt modelId="{A8EAEB4A-F1CC-4C50-8E79-8C0F51104D9F}" type="pres">
      <dgm:prSet presAssocID="{5BD4DC4E-6198-4E24-AD53-16EA10C374DE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cales of Justice"/>
        </a:ext>
      </dgm:extLst>
    </dgm:pt>
    <dgm:pt modelId="{14E30950-E7AC-4F86-B5E9-3249EE50510B}" type="pres">
      <dgm:prSet presAssocID="{5BD4DC4E-6198-4E24-AD53-16EA10C374DE}" presName="spaceRect" presStyleCnt="0"/>
      <dgm:spPr/>
    </dgm:pt>
    <dgm:pt modelId="{52E2DA28-BE44-4C6E-A080-020CED14FFD9}" type="pres">
      <dgm:prSet presAssocID="{5BD4DC4E-6198-4E24-AD53-16EA10C374DE}" presName="textRect" presStyleLbl="revTx" presStyleIdx="2" presStyleCnt="5">
        <dgm:presLayoutVars>
          <dgm:chMax val="1"/>
          <dgm:chPref val="1"/>
        </dgm:presLayoutVars>
      </dgm:prSet>
      <dgm:spPr/>
    </dgm:pt>
    <dgm:pt modelId="{86E758B9-6BB0-4DFD-991D-4629919F09D0}" type="pres">
      <dgm:prSet presAssocID="{355850B3-CDFB-4B0C-A1D0-AA0C9B34129F}" presName="sibTrans" presStyleCnt="0"/>
      <dgm:spPr/>
    </dgm:pt>
    <dgm:pt modelId="{3CAC96E2-9784-4A88-B65A-602BE1080DBE}" type="pres">
      <dgm:prSet presAssocID="{B1457DEE-29FC-40EE-87E6-F2D782535520}" presName="compNode" presStyleCnt="0"/>
      <dgm:spPr/>
    </dgm:pt>
    <dgm:pt modelId="{ECA17BCE-BAFA-442E-BF61-73282EAC0C82}" type="pres">
      <dgm:prSet presAssocID="{B1457DEE-29FC-40EE-87E6-F2D782535520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sers"/>
        </a:ext>
      </dgm:extLst>
    </dgm:pt>
    <dgm:pt modelId="{49F88ED3-B255-46D0-958B-E3077C24AC2F}" type="pres">
      <dgm:prSet presAssocID="{B1457DEE-29FC-40EE-87E6-F2D782535520}" presName="spaceRect" presStyleCnt="0"/>
      <dgm:spPr/>
    </dgm:pt>
    <dgm:pt modelId="{7D37E250-5693-4B19-9BB7-62E10A463F6A}" type="pres">
      <dgm:prSet presAssocID="{B1457DEE-29FC-40EE-87E6-F2D782535520}" presName="textRect" presStyleLbl="revTx" presStyleIdx="3" presStyleCnt="5">
        <dgm:presLayoutVars>
          <dgm:chMax val="1"/>
          <dgm:chPref val="1"/>
        </dgm:presLayoutVars>
      </dgm:prSet>
      <dgm:spPr/>
    </dgm:pt>
    <dgm:pt modelId="{4AFDC99D-201D-44B6-8215-E2DA57B4F4E8}" type="pres">
      <dgm:prSet presAssocID="{0C9D0AB5-1D8C-4D05-9DE3-E98808B84A6C}" presName="sibTrans" presStyleCnt="0"/>
      <dgm:spPr/>
    </dgm:pt>
    <dgm:pt modelId="{EC372554-9B70-4201-92BB-EBA8290B77CB}" type="pres">
      <dgm:prSet presAssocID="{6902156F-89DE-4384-8345-E205877C8A06}" presName="compNode" presStyleCnt="0"/>
      <dgm:spPr/>
    </dgm:pt>
    <dgm:pt modelId="{13C5AAE1-74AC-4246-B4B0-052A69F43C03}" type="pres">
      <dgm:prSet presAssocID="{6902156F-89DE-4384-8345-E205877C8A06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ser"/>
        </a:ext>
      </dgm:extLst>
    </dgm:pt>
    <dgm:pt modelId="{F3C844A3-CCB2-4D5F-A8F8-550BCA9C006B}" type="pres">
      <dgm:prSet presAssocID="{6902156F-89DE-4384-8345-E205877C8A06}" presName="spaceRect" presStyleCnt="0"/>
      <dgm:spPr/>
    </dgm:pt>
    <dgm:pt modelId="{7ED528B5-C715-4C4B-A861-A429B944F297}" type="pres">
      <dgm:prSet presAssocID="{6902156F-89DE-4384-8345-E205877C8A06}" presName="textRect" presStyleLbl="revTx" presStyleIdx="4" presStyleCnt="5">
        <dgm:presLayoutVars>
          <dgm:chMax val="1"/>
          <dgm:chPref val="1"/>
        </dgm:presLayoutVars>
      </dgm:prSet>
      <dgm:spPr/>
    </dgm:pt>
  </dgm:ptLst>
  <dgm:cxnLst>
    <dgm:cxn modelId="{BEF63419-C685-4358-8D55-08304D304F93}" srcId="{46FC538C-0E0E-4C74-A10B-1F01FDC0FC9F}" destId="{5BD4DC4E-6198-4E24-AD53-16EA10C374DE}" srcOrd="2" destOrd="0" parTransId="{CE833F51-DB78-432D-A8B9-0F90AC254C40}" sibTransId="{355850B3-CDFB-4B0C-A1D0-AA0C9B34129F}"/>
    <dgm:cxn modelId="{A757E764-FF51-4050-B057-6670088A6757}" type="presOf" srcId="{2C6916AC-E146-48E6-B11D-19EAE856CBE6}" destId="{FE64E43F-5995-4D17-95E3-93CBA29BA2F5}" srcOrd="0" destOrd="0" presId="urn:microsoft.com/office/officeart/2018/2/layout/IconLabelList"/>
    <dgm:cxn modelId="{747C9A46-ABDE-4FC4-AA93-036297FCC26E}" srcId="{46FC538C-0E0E-4C74-A10B-1F01FDC0FC9F}" destId="{6902156F-89DE-4384-8345-E205877C8A06}" srcOrd="4" destOrd="0" parTransId="{F1EC51EA-9E96-493A-9BB9-EE2DF617225B}" sibTransId="{3F3FDAD5-05E2-4EBD-9246-9FAA77DF6571}"/>
    <dgm:cxn modelId="{50FBB172-EED8-4924-BE76-CABCCA3F190D}" srcId="{46FC538C-0E0E-4C74-A10B-1F01FDC0FC9F}" destId="{3C9574B0-0E00-4320-95F7-4D1B1098F5F0}" srcOrd="0" destOrd="0" parTransId="{11C5160B-0807-4944-967E-74067E19A5AD}" sibTransId="{96798942-DFD8-45C1-AE6F-B8FD6299B179}"/>
    <dgm:cxn modelId="{A41D8258-04E8-46A5-8ED7-96BA16BC7B8C}" type="presOf" srcId="{6902156F-89DE-4384-8345-E205877C8A06}" destId="{7ED528B5-C715-4C4B-A861-A429B944F297}" srcOrd="0" destOrd="0" presId="urn:microsoft.com/office/officeart/2018/2/layout/IconLabelList"/>
    <dgm:cxn modelId="{38D5317A-CFD0-48BA-98F2-B45733D36C1B}" type="presOf" srcId="{3C9574B0-0E00-4320-95F7-4D1B1098F5F0}" destId="{A987A65A-3948-40C0-8F8A-9FC857FB919E}" srcOrd="0" destOrd="0" presId="urn:microsoft.com/office/officeart/2018/2/layout/IconLabelList"/>
    <dgm:cxn modelId="{22B81686-65BF-443B-AA0E-1DF7D1ADE3CE}" type="presOf" srcId="{B1457DEE-29FC-40EE-87E6-F2D782535520}" destId="{7D37E250-5693-4B19-9BB7-62E10A463F6A}" srcOrd="0" destOrd="0" presId="urn:microsoft.com/office/officeart/2018/2/layout/IconLabelList"/>
    <dgm:cxn modelId="{8E129F8B-4FE0-4404-A1C2-7B95093A9195}" type="presOf" srcId="{5BD4DC4E-6198-4E24-AD53-16EA10C374DE}" destId="{52E2DA28-BE44-4C6E-A080-020CED14FFD9}" srcOrd="0" destOrd="0" presId="urn:microsoft.com/office/officeart/2018/2/layout/IconLabelList"/>
    <dgm:cxn modelId="{2D7DC78F-DD40-41D5-B40A-0E01F02287C4}" type="presOf" srcId="{46FC538C-0E0E-4C74-A10B-1F01FDC0FC9F}" destId="{354C1A57-7B0C-4FC9-A7D7-BBD41298CA95}" srcOrd="0" destOrd="0" presId="urn:microsoft.com/office/officeart/2018/2/layout/IconLabelList"/>
    <dgm:cxn modelId="{7AE40B96-336C-457E-B72B-A3657DFAE4A5}" srcId="{46FC538C-0E0E-4C74-A10B-1F01FDC0FC9F}" destId="{B1457DEE-29FC-40EE-87E6-F2D782535520}" srcOrd="3" destOrd="0" parTransId="{207731B9-C674-4B6A-BF70-13140A3F5A21}" sibTransId="{0C9D0AB5-1D8C-4D05-9DE3-E98808B84A6C}"/>
    <dgm:cxn modelId="{2B172AD8-E230-481B-A9DD-0EACFC182609}" srcId="{46FC538C-0E0E-4C74-A10B-1F01FDC0FC9F}" destId="{2C6916AC-E146-48E6-B11D-19EAE856CBE6}" srcOrd="1" destOrd="0" parTransId="{3723862C-8AF6-4DE6-8B54-B04DE36BF375}" sibTransId="{3750EC80-AF00-4841-91E7-79F0EA82FAC6}"/>
    <dgm:cxn modelId="{AD208E02-C7C6-4DB1-87B4-3FE77F9E1432}" type="presParOf" srcId="{354C1A57-7B0C-4FC9-A7D7-BBD41298CA95}" destId="{8A9F3F9A-C698-409A-8E24-3D371CD3C859}" srcOrd="0" destOrd="0" presId="urn:microsoft.com/office/officeart/2018/2/layout/IconLabelList"/>
    <dgm:cxn modelId="{C6B33C5C-CF59-41E8-9CC5-9CD639956BFB}" type="presParOf" srcId="{8A9F3F9A-C698-409A-8E24-3D371CD3C859}" destId="{9D1147CA-F89D-4AE9-AE8B-68BDC581DC58}" srcOrd="0" destOrd="0" presId="urn:microsoft.com/office/officeart/2018/2/layout/IconLabelList"/>
    <dgm:cxn modelId="{428A1B2E-B7D4-4082-B4DC-BC28FB31342D}" type="presParOf" srcId="{8A9F3F9A-C698-409A-8E24-3D371CD3C859}" destId="{027D863A-D6F0-4F2B-8FA8-B05C79FAC97A}" srcOrd="1" destOrd="0" presId="urn:microsoft.com/office/officeart/2018/2/layout/IconLabelList"/>
    <dgm:cxn modelId="{1AB95BA4-7668-4C97-882A-166F4D9F8D97}" type="presParOf" srcId="{8A9F3F9A-C698-409A-8E24-3D371CD3C859}" destId="{A987A65A-3948-40C0-8F8A-9FC857FB919E}" srcOrd="2" destOrd="0" presId="urn:microsoft.com/office/officeart/2018/2/layout/IconLabelList"/>
    <dgm:cxn modelId="{F587CFD6-D193-432E-BF0E-DCB00E68DB46}" type="presParOf" srcId="{354C1A57-7B0C-4FC9-A7D7-BBD41298CA95}" destId="{D1733433-982F-4975-9058-AEB1849FD002}" srcOrd="1" destOrd="0" presId="urn:microsoft.com/office/officeart/2018/2/layout/IconLabelList"/>
    <dgm:cxn modelId="{7F08BF45-8DF4-4CE7-B467-53486B30245C}" type="presParOf" srcId="{354C1A57-7B0C-4FC9-A7D7-BBD41298CA95}" destId="{0171060C-C3C1-4FD6-88EF-36919F12011E}" srcOrd="2" destOrd="0" presId="urn:microsoft.com/office/officeart/2018/2/layout/IconLabelList"/>
    <dgm:cxn modelId="{09AAB528-EA47-4CB6-84A6-A58ECA3A1890}" type="presParOf" srcId="{0171060C-C3C1-4FD6-88EF-36919F12011E}" destId="{A852236A-066F-45E1-9A9B-1466995387A2}" srcOrd="0" destOrd="0" presId="urn:microsoft.com/office/officeart/2018/2/layout/IconLabelList"/>
    <dgm:cxn modelId="{F0890AEF-3B47-4493-92CA-253C8FF7F27E}" type="presParOf" srcId="{0171060C-C3C1-4FD6-88EF-36919F12011E}" destId="{444C0B38-62B5-4D3C-8CB2-98BF5B1A329B}" srcOrd="1" destOrd="0" presId="urn:microsoft.com/office/officeart/2018/2/layout/IconLabelList"/>
    <dgm:cxn modelId="{CE2E19F7-1EE4-49DA-AD8C-8BC296F12C7F}" type="presParOf" srcId="{0171060C-C3C1-4FD6-88EF-36919F12011E}" destId="{FE64E43F-5995-4D17-95E3-93CBA29BA2F5}" srcOrd="2" destOrd="0" presId="urn:microsoft.com/office/officeart/2018/2/layout/IconLabelList"/>
    <dgm:cxn modelId="{7CAF9723-3114-4075-B3B3-4F8DA86AC9F3}" type="presParOf" srcId="{354C1A57-7B0C-4FC9-A7D7-BBD41298CA95}" destId="{D81333C2-D57D-45C3-9494-FAC43A018EE5}" srcOrd="3" destOrd="0" presId="urn:microsoft.com/office/officeart/2018/2/layout/IconLabelList"/>
    <dgm:cxn modelId="{743A2358-19E8-4C13-A7F1-17577D50EBD0}" type="presParOf" srcId="{354C1A57-7B0C-4FC9-A7D7-BBD41298CA95}" destId="{F327A4A3-0740-4A05-9CF9-A6A69A6C86A0}" srcOrd="4" destOrd="0" presId="urn:microsoft.com/office/officeart/2018/2/layout/IconLabelList"/>
    <dgm:cxn modelId="{BEB66F94-BFF9-4627-86A0-8B101EC89154}" type="presParOf" srcId="{F327A4A3-0740-4A05-9CF9-A6A69A6C86A0}" destId="{A8EAEB4A-F1CC-4C50-8E79-8C0F51104D9F}" srcOrd="0" destOrd="0" presId="urn:microsoft.com/office/officeart/2018/2/layout/IconLabelList"/>
    <dgm:cxn modelId="{06B3773B-2D5C-4A75-A9C6-56567FBD8E8E}" type="presParOf" srcId="{F327A4A3-0740-4A05-9CF9-A6A69A6C86A0}" destId="{14E30950-E7AC-4F86-B5E9-3249EE50510B}" srcOrd="1" destOrd="0" presId="urn:microsoft.com/office/officeart/2018/2/layout/IconLabelList"/>
    <dgm:cxn modelId="{AC3FC542-482E-4A7D-8BF0-89D158CB0C07}" type="presParOf" srcId="{F327A4A3-0740-4A05-9CF9-A6A69A6C86A0}" destId="{52E2DA28-BE44-4C6E-A080-020CED14FFD9}" srcOrd="2" destOrd="0" presId="urn:microsoft.com/office/officeart/2018/2/layout/IconLabelList"/>
    <dgm:cxn modelId="{D4818921-607E-46AD-984D-C023C2002D3E}" type="presParOf" srcId="{354C1A57-7B0C-4FC9-A7D7-BBD41298CA95}" destId="{86E758B9-6BB0-4DFD-991D-4629919F09D0}" srcOrd="5" destOrd="0" presId="urn:microsoft.com/office/officeart/2018/2/layout/IconLabelList"/>
    <dgm:cxn modelId="{6067E043-F489-407B-9568-C8A3FCE13901}" type="presParOf" srcId="{354C1A57-7B0C-4FC9-A7D7-BBD41298CA95}" destId="{3CAC96E2-9784-4A88-B65A-602BE1080DBE}" srcOrd="6" destOrd="0" presId="urn:microsoft.com/office/officeart/2018/2/layout/IconLabelList"/>
    <dgm:cxn modelId="{FAE1A2D8-DA24-481A-8D73-D58E8975B854}" type="presParOf" srcId="{3CAC96E2-9784-4A88-B65A-602BE1080DBE}" destId="{ECA17BCE-BAFA-442E-BF61-73282EAC0C82}" srcOrd="0" destOrd="0" presId="urn:microsoft.com/office/officeart/2018/2/layout/IconLabelList"/>
    <dgm:cxn modelId="{045E9745-C3BC-4A50-BFB9-9AB2DDA85907}" type="presParOf" srcId="{3CAC96E2-9784-4A88-B65A-602BE1080DBE}" destId="{49F88ED3-B255-46D0-958B-E3077C24AC2F}" srcOrd="1" destOrd="0" presId="urn:microsoft.com/office/officeart/2018/2/layout/IconLabelList"/>
    <dgm:cxn modelId="{D191C793-C0D4-4F83-B006-262F2F0607F3}" type="presParOf" srcId="{3CAC96E2-9784-4A88-B65A-602BE1080DBE}" destId="{7D37E250-5693-4B19-9BB7-62E10A463F6A}" srcOrd="2" destOrd="0" presId="urn:microsoft.com/office/officeart/2018/2/layout/IconLabelList"/>
    <dgm:cxn modelId="{47A1B73B-418C-49A6-A466-A8BADA998FD4}" type="presParOf" srcId="{354C1A57-7B0C-4FC9-A7D7-BBD41298CA95}" destId="{4AFDC99D-201D-44B6-8215-E2DA57B4F4E8}" srcOrd="7" destOrd="0" presId="urn:microsoft.com/office/officeart/2018/2/layout/IconLabelList"/>
    <dgm:cxn modelId="{42D77A25-ED0E-4107-9846-D855AD62123B}" type="presParOf" srcId="{354C1A57-7B0C-4FC9-A7D7-BBD41298CA95}" destId="{EC372554-9B70-4201-92BB-EBA8290B77CB}" srcOrd="8" destOrd="0" presId="urn:microsoft.com/office/officeart/2018/2/layout/IconLabelList"/>
    <dgm:cxn modelId="{D2C6D02B-C401-42F7-AFC4-0E26ED38B858}" type="presParOf" srcId="{EC372554-9B70-4201-92BB-EBA8290B77CB}" destId="{13C5AAE1-74AC-4246-B4B0-052A69F43C03}" srcOrd="0" destOrd="0" presId="urn:microsoft.com/office/officeart/2018/2/layout/IconLabelList"/>
    <dgm:cxn modelId="{2BBF60D4-8043-4436-B116-18AD6A4E6B71}" type="presParOf" srcId="{EC372554-9B70-4201-92BB-EBA8290B77CB}" destId="{F3C844A3-CCB2-4D5F-A8F8-550BCA9C006B}" srcOrd="1" destOrd="0" presId="urn:microsoft.com/office/officeart/2018/2/layout/IconLabelList"/>
    <dgm:cxn modelId="{04758FB6-95DC-40AE-AD43-4CA104E19005}" type="presParOf" srcId="{EC372554-9B70-4201-92BB-EBA8290B77CB}" destId="{7ED528B5-C715-4C4B-A861-A429B944F297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D62BB48-D91F-473D-BAFB-6A3256623481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92209D77-5EF1-4790-8848-A7C6FB4971D0}">
      <dgm:prSet/>
      <dgm:spPr/>
      <dgm:t>
        <a:bodyPr/>
        <a:lstStyle/>
        <a:p>
          <a:r>
            <a:rPr lang="en-GB"/>
            <a:t>Establish a shared curriculum: negotiate what the community wants to achieve and agree on roles </a:t>
          </a:r>
          <a:endParaRPr lang="en-US"/>
        </a:p>
      </dgm:t>
    </dgm:pt>
    <dgm:pt modelId="{00EAC70D-AF6D-4574-9A8C-847586CCF979}" type="parTrans" cxnId="{C87296BF-CDE7-4593-B44E-92BC67990387}">
      <dgm:prSet/>
      <dgm:spPr/>
      <dgm:t>
        <a:bodyPr/>
        <a:lstStyle/>
        <a:p>
          <a:endParaRPr lang="en-US"/>
        </a:p>
      </dgm:t>
    </dgm:pt>
    <dgm:pt modelId="{0429F072-4B8B-4366-BCFF-67C385F5CAF1}" type="sibTrans" cxnId="{C87296BF-CDE7-4593-B44E-92BC67990387}">
      <dgm:prSet/>
      <dgm:spPr/>
      <dgm:t>
        <a:bodyPr/>
        <a:lstStyle/>
        <a:p>
          <a:endParaRPr lang="en-US"/>
        </a:p>
      </dgm:t>
    </dgm:pt>
    <dgm:pt modelId="{A37F29C0-8A87-452A-A142-13BC506404D5}">
      <dgm:prSet/>
      <dgm:spPr/>
      <dgm:t>
        <a:bodyPr/>
        <a:lstStyle/>
        <a:p>
          <a:r>
            <a:rPr lang="en-GB"/>
            <a:t>Create social activities to animate/start off interaction within the community </a:t>
          </a:r>
          <a:endParaRPr lang="en-US"/>
        </a:p>
      </dgm:t>
    </dgm:pt>
    <dgm:pt modelId="{3C9E8646-376C-4782-946E-3AE58E3EC31E}" type="parTrans" cxnId="{A1CAE398-90FD-411D-8D84-A287BF4E96CB}">
      <dgm:prSet/>
      <dgm:spPr/>
      <dgm:t>
        <a:bodyPr/>
        <a:lstStyle/>
        <a:p>
          <a:endParaRPr lang="en-US"/>
        </a:p>
      </dgm:t>
    </dgm:pt>
    <dgm:pt modelId="{05C8F6EE-CAA2-4353-BFD4-898682AA42B3}" type="sibTrans" cxnId="{A1CAE398-90FD-411D-8D84-A287BF4E96CB}">
      <dgm:prSet/>
      <dgm:spPr/>
      <dgm:t>
        <a:bodyPr/>
        <a:lstStyle/>
        <a:p>
          <a:endParaRPr lang="en-US"/>
        </a:p>
      </dgm:t>
    </dgm:pt>
    <dgm:pt modelId="{02D5544B-02ED-437D-8BC9-4490508B2545}">
      <dgm:prSet/>
      <dgm:spPr/>
      <dgm:t>
        <a:bodyPr/>
        <a:lstStyle/>
        <a:p>
          <a:r>
            <a:rPr lang="en-GB"/>
            <a:t>Invite contributions directly</a:t>
          </a:r>
          <a:endParaRPr lang="en-US"/>
        </a:p>
      </dgm:t>
    </dgm:pt>
    <dgm:pt modelId="{38255C66-8AB8-4DEE-A16D-9685548B0FA9}" type="parTrans" cxnId="{FBE34B3B-F666-4E76-8EBF-8FBBB831B6C4}">
      <dgm:prSet/>
      <dgm:spPr/>
      <dgm:t>
        <a:bodyPr/>
        <a:lstStyle/>
        <a:p>
          <a:endParaRPr lang="en-US"/>
        </a:p>
      </dgm:t>
    </dgm:pt>
    <dgm:pt modelId="{92599929-5216-4F0A-975C-E1A13A84E748}" type="sibTrans" cxnId="{FBE34B3B-F666-4E76-8EBF-8FBBB831B6C4}">
      <dgm:prSet/>
      <dgm:spPr/>
      <dgm:t>
        <a:bodyPr/>
        <a:lstStyle/>
        <a:p>
          <a:endParaRPr lang="en-US"/>
        </a:p>
      </dgm:t>
    </dgm:pt>
    <dgm:pt modelId="{69B538FE-31F5-454C-A12B-40BB48BC767C}">
      <dgm:prSet/>
      <dgm:spPr/>
      <dgm:t>
        <a:bodyPr/>
        <a:lstStyle/>
        <a:p>
          <a:r>
            <a:rPr lang="en-GB"/>
            <a:t>Create multiple forms of engagement (low to high level engagement)</a:t>
          </a:r>
          <a:endParaRPr lang="en-US"/>
        </a:p>
      </dgm:t>
    </dgm:pt>
    <dgm:pt modelId="{1557F0D1-D3A9-4750-89E7-7587ACEB7B7C}" type="parTrans" cxnId="{3C8EBD45-0CC1-4400-970C-D528598BC91E}">
      <dgm:prSet/>
      <dgm:spPr/>
      <dgm:t>
        <a:bodyPr/>
        <a:lstStyle/>
        <a:p>
          <a:endParaRPr lang="en-US"/>
        </a:p>
      </dgm:t>
    </dgm:pt>
    <dgm:pt modelId="{B0DD4F66-EF3E-4AA6-A6A2-8F22FD7D68CB}" type="sibTrans" cxnId="{3C8EBD45-0CC1-4400-970C-D528598BC91E}">
      <dgm:prSet/>
      <dgm:spPr/>
      <dgm:t>
        <a:bodyPr/>
        <a:lstStyle/>
        <a:p>
          <a:endParaRPr lang="en-US"/>
        </a:p>
      </dgm:t>
    </dgm:pt>
    <dgm:pt modelId="{651BC09B-9E75-4C99-A1F2-C75145FD92B1}" type="pres">
      <dgm:prSet presAssocID="{ED62BB48-D91F-473D-BAFB-6A3256623481}" presName="root" presStyleCnt="0">
        <dgm:presLayoutVars>
          <dgm:dir/>
          <dgm:resizeHandles val="exact"/>
        </dgm:presLayoutVars>
      </dgm:prSet>
      <dgm:spPr/>
    </dgm:pt>
    <dgm:pt modelId="{8D9DD2AF-2906-4FE3-B2C4-E1973AAC44B8}" type="pres">
      <dgm:prSet presAssocID="{92209D77-5EF1-4790-8848-A7C6FB4971D0}" presName="compNode" presStyleCnt="0"/>
      <dgm:spPr/>
    </dgm:pt>
    <dgm:pt modelId="{DE7CADB0-B357-4020-A05D-9511251D37E0}" type="pres">
      <dgm:prSet presAssocID="{92209D77-5EF1-4790-8848-A7C6FB4971D0}" presName="bgRect" presStyleLbl="bgShp" presStyleIdx="0" presStyleCnt="4"/>
      <dgm:spPr/>
    </dgm:pt>
    <dgm:pt modelId="{DC8B6EF9-D970-41F9-A8C0-DC1E6EF4674C}" type="pres">
      <dgm:prSet presAssocID="{92209D77-5EF1-4790-8848-A7C6FB4971D0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andshake"/>
        </a:ext>
      </dgm:extLst>
    </dgm:pt>
    <dgm:pt modelId="{EE50197D-D6C3-48AC-8A59-D10A2C7618F9}" type="pres">
      <dgm:prSet presAssocID="{92209D77-5EF1-4790-8848-A7C6FB4971D0}" presName="spaceRect" presStyleCnt="0"/>
      <dgm:spPr/>
    </dgm:pt>
    <dgm:pt modelId="{872F9D5D-A1AD-472A-AE5A-9996A5977A97}" type="pres">
      <dgm:prSet presAssocID="{92209D77-5EF1-4790-8848-A7C6FB4971D0}" presName="parTx" presStyleLbl="revTx" presStyleIdx="0" presStyleCnt="4">
        <dgm:presLayoutVars>
          <dgm:chMax val="0"/>
          <dgm:chPref val="0"/>
        </dgm:presLayoutVars>
      </dgm:prSet>
      <dgm:spPr/>
    </dgm:pt>
    <dgm:pt modelId="{4039F88E-C13D-45BC-A628-44E56517D843}" type="pres">
      <dgm:prSet presAssocID="{0429F072-4B8B-4366-BCFF-67C385F5CAF1}" presName="sibTrans" presStyleCnt="0"/>
      <dgm:spPr/>
    </dgm:pt>
    <dgm:pt modelId="{B2A57004-F10C-43F6-B3D9-D9CF513D1AE9}" type="pres">
      <dgm:prSet presAssocID="{A37F29C0-8A87-452A-A142-13BC506404D5}" presName="compNode" presStyleCnt="0"/>
      <dgm:spPr/>
    </dgm:pt>
    <dgm:pt modelId="{26EA8725-CFB9-4633-BD51-87E4504B5A90}" type="pres">
      <dgm:prSet presAssocID="{A37F29C0-8A87-452A-A142-13BC506404D5}" presName="bgRect" presStyleLbl="bgShp" presStyleIdx="1" presStyleCnt="4"/>
      <dgm:spPr/>
    </dgm:pt>
    <dgm:pt modelId="{CB110E57-019F-4EE9-ACAA-F8843C397C10}" type="pres">
      <dgm:prSet presAssocID="{A37F29C0-8A87-452A-A142-13BC506404D5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nnections"/>
        </a:ext>
      </dgm:extLst>
    </dgm:pt>
    <dgm:pt modelId="{C1077270-A832-4507-96FC-A5955B4B1DE5}" type="pres">
      <dgm:prSet presAssocID="{A37F29C0-8A87-452A-A142-13BC506404D5}" presName="spaceRect" presStyleCnt="0"/>
      <dgm:spPr/>
    </dgm:pt>
    <dgm:pt modelId="{75DAC7CC-BB02-4E0E-8D7B-18D92C2FE3D8}" type="pres">
      <dgm:prSet presAssocID="{A37F29C0-8A87-452A-A142-13BC506404D5}" presName="parTx" presStyleLbl="revTx" presStyleIdx="1" presStyleCnt="4">
        <dgm:presLayoutVars>
          <dgm:chMax val="0"/>
          <dgm:chPref val="0"/>
        </dgm:presLayoutVars>
      </dgm:prSet>
      <dgm:spPr/>
    </dgm:pt>
    <dgm:pt modelId="{203CD6C2-0AB7-4C59-94FF-89B46243C28C}" type="pres">
      <dgm:prSet presAssocID="{05C8F6EE-CAA2-4353-BFD4-898682AA42B3}" presName="sibTrans" presStyleCnt="0"/>
      <dgm:spPr/>
    </dgm:pt>
    <dgm:pt modelId="{43003E60-1432-41AA-9636-51F2B1785C30}" type="pres">
      <dgm:prSet presAssocID="{02D5544B-02ED-437D-8BC9-4490508B2545}" presName="compNode" presStyleCnt="0"/>
      <dgm:spPr/>
    </dgm:pt>
    <dgm:pt modelId="{41E1E829-F528-41F9-990D-FCE7FF65F770}" type="pres">
      <dgm:prSet presAssocID="{02D5544B-02ED-437D-8BC9-4490508B2545}" presName="bgRect" presStyleLbl="bgShp" presStyleIdx="2" presStyleCnt="4"/>
      <dgm:spPr/>
    </dgm:pt>
    <dgm:pt modelId="{F4CF789E-323D-497D-AC0C-F3B45E078AE0}" type="pres">
      <dgm:prSet presAssocID="{02D5544B-02ED-437D-8BC9-4490508B2545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nvelope"/>
        </a:ext>
      </dgm:extLst>
    </dgm:pt>
    <dgm:pt modelId="{555BFFB4-DB3F-4549-A0FD-1BE1114047DD}" type="pres">
      <dgm:prSet presAssocID="{02D5544B-02ED-437D-8BC9-4490508B2545}" presName="spaceRect" presStyleCnt="0"/>
      <dgm:spPr/>
    </dgm:pt>
    <dgm:pt modelId="{2D4FA6CF-65DC-4263-A77C-F5D165F4A8B5}" type="pres">
      <dgm:prSet presAssocID="{02D5544B-02ED-437D-8BC9-4490508B2545}" presName="parTx" presStyleLbl="revTx" presStyleIdx="2" presStyleCnt="4">
        <dgm:presLayoutVars>
          <dgm:chMax val="0"/>
          <dgm:chPref val="0"/>
        </dgm:presLayoutVars>
      </dgm:prSet>
      <dgm:spPr/>
    </dgm:pt>
    <dgm:pt modelId="{DDB8F2DB-C76D-496B-A40E-99A68D55D300}" type="pres">
      <dgm:prSet presAssocID="{92599929-5216-4F0A-975C-E1A13A84E748}" presName="sibTrans" presStyleCnt="0"/>
      <dgm:spPr/>
    </dgm:pt>
    <dgm:pt modelId="{BECE5133-0897-43CC-9006-0FD94A0051DC}" type="pres">
      <dgm:prSet presAssocID="{69B538FE-31F5-454C-A12B-40BB48BC767C}" presName="compNode" presStyleCnt="0"/>
      <dgm:spPr/>
    </dgm:pt>
    <dgm:pt modelId="{E758FB66-F01E-465E-92A8-38EF11BB22B0}" type="pres">
      <dgm:prSet presAssocID="{69B538FE-31F5-454C-A12B-40BB48BC767C}" presName="bgRect" presStyleLbl="bgShp" presStyleIdx="3" presStyleCnt="4"/>
      <dgm:spPr/>
    </dgm:pt>
    <dgm:pt modelId="{A1631581-2BD2-48A4-8925-39C9CCF4F975}" type="pres">
      <dgm:prSet presAssocID="{69B538FE-31F5-454C-A12B-40BB48BC767C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ecision chart"/>
        </a:ext>
      </dgm:extLst>
    </dgm:pt>
    <dgm:pt modelId="{DF62198D-765F-45BE-B978-4D0BDC9C3814}" type="pres">
      <dgm:prSet presAssocID="{69B538FE-31F5-454C-A12B-40BB48BC767C}" presName="spaceRect" presStyleCnt="0"/>
      <dgm:spPr/>
    </dgm:pt>
    <dgm:pt modelId="{6B229681-F22A-4A72-9AD6-9EEBB3FD1558}" type="pres">
      <dgm:prSet presAssocID="{69B538FE-31F5-454C-A12B-40BB48BC767C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D35D4710-DDFF-4982-A7E6-5BA97DE34BBE}" type="presOf" srcId="{A37F29C0-8A87-452A-A142-13BC506404D5}" destId="{75DAC7CC-BB02-4E0E-8D7B-18D92C2FE3D8}" srcOrd="0" destOrd="0" presId="urn:microsoft.com/office/officeart/2018/2/layout/IconVerticalSolidList"/>
    <dgm:cxn modelId="{4680492D-F68C-4937-9D3C-BAA68EC13956}" type="presOf" srcId="{69B538FE-31F5-454C-A12B-40BB48BC767C}" destId="{6B229681-F22A-4A72-9AD6-9EEBB3FD1558}" srcOrd="0" destOrd="0" presId="urn:microsoft.com/office/officeart/2018/2/layout/IconVerticalSolidList"/>
    <dgm:cxn modelId="{FBE34B3B-F666-4E76-8EBF-8FBBB831B6C4}" srcId="{ED62BB48-D91F-473D-BAFB-6A3256623481}" destId="{02D5544B-02ED-437D-8BC9-4490508B2545}" srcOrd="2" destOrd="0" parTransId="{38255C66-8AB8-4DEE-A16D-9685548B0FA9}" sibTransId="{92599929-5216-4F0A-975C-E1A13A84E748}"/>
    <dgm:cxn modelId="{3C8EBD45-0CC1-4400-970C-D528598BC91E}" srcId="{ED62BB48-D91F-473D-BAFB-6A3256623481}" destId="{69B538FE-31F5-454C-A12B-40BB48BC767C}" srcOrd="3" destOrd="0" parTransId="{1557F0D1-D3A9-4750-89E7-7587ACEB7B7C}" sibTransId="{B0DD4F66-EF3E-4AA6-A6A2-8F22FD7D68CB}"/>
    <dgm:cxn modelId="{1100F349-40C7-47AE-9E09-8CE59F932358}" type="presOf" srcId="{92209D77-5EF1-4790-8848-A7C6FB4971D0}" destId="{872F9D5D-A1AD-472A-AE5A-9996A5977A97}" srcOrd="0" destOrd="0" presId="urn:microsoft.com/office/officeart/2018/2/layout/IconVerticalSolidList"/>
    <dgm:cxn modelId="{F464AA56-0FCF-4C85-B05D-3CEA3D5E6FB0}" type="presOf" srcId="{02D5544B-02ED-437D-8BC9-4490508B2545}" destId="{2D4FA6CF-65DC-4263-A77C-F5D165F4A8B5}" srcOrd="0" destOrd="0" presId="urn:microsoft.com/office/officeart/2018/2/layout/IconVerticalSolidList"/>
    <dgm:cxn modelId="{A1CAE398-90FD-411D-8D84-A287BF4E96CB}" srcId="{ED62BB48-D91F-473D-BAFB-6A3256623481}" destId="{A37F29C0-8A87-452A-A142-13BC506404D5}" srcOrd="1" destOrd="0" parTransId="{3C9E8646-376C-4782-946E-3AE58E3EC31E}" sibTransId="{05C8F6EE-CAA2-4353-BFD4-898682AA42B3}"/>
    <dgm:cxn modelId="{CA7F7CB3-5022-49C7-9564-C67E78108314}" type="presOf" srcId="{ED62BB48-D91F-473D-BAFB-6A3256623481}" destId="{651BC09B-9E75-4C99-A1F2-C75145FD92B1}" srcOrd="0" destOrd="0" presId="urn:microsoft.com/office/officeart/2018/2/layout/IconVerticalSolidList"/>
    <dgm:cxn modelId="{C87296BF-CDE7-4593-B44E-92BC67990387}" srcId="{ED62BB48-D91F-473D-BAFB-6A3256623481}" destId="{92209D77-5EF1-4790-8848-A7C6FB4971D0}" srcOrd="0" destOrd="0" parTransId="{00EAC70D-AF6D-4574-9A8C-847586CCF979}" sibTransId="{0429F072-4B8B-4366-BCFF-67C385F5CAF1}"/>
    <dgm:cxn modelId="{9CDA3E3D-DE5B-4DF3-B110-4E95DA3B2559}" type="presParOf" srcId="{651BC09B-9E75-4C99-A1F2-C75145FD92B1}" destId="{8D9DD2AF-2906-4FE3-B2C4-E1973AAC44B8}" srcOrd="0" destOrd="0" presId="urn:microsoft.com/office/officeart/2018/2/layout/IconVerticalSolidList"/>
    <dgm:cxn modelId="{A428674B-5760-4C93-8D26-6CA8FE095293}" type="presParOf" srcId="{8D9DD2AF-2906-4FE3-B2C4-E1973AAC44B8}" destId="{DE7CADB0-B357-4020-A05D-9511251D37E0}" srcOrd="0" destOrd="0" presId="urn:microsoft.com/office/officeart/2018/2/layout/IconVerticalSolidList"/>
    <dgm:cxn modelId="{AAD8D943-D3B6-46AA-AB05-47125F7D9A90}" type="presParOf" srcId="{8D9DD2AF-2906-4FE3-B2C4-E1973AAC44B8}" destId="{DC8B6EF9-D970-41F9-A8C0-DC1E6EF4674C}" srcOrd="1" destOrd="0" presId="urn:microsoft.com/office/officeart/2018/2/layout/IconVerticalSolidList"/>
    <dgm:cxn modelId="{F4FDC4FC-254A-452D-8588-99869B2D2470}" type="presParOf" srcId="{8D9DD2AF-2906-4FE3-B2C4-E1973AAC44B8}" destId="{EE50197D-D6C3-48AC-8A59-D10A2C7618F9}" srcOrd="2" destOrd="0" presId="urn:microsoft.com/office/officeart/2018/2/layout/IconVerticalSolidList"/>
    <dgm:cxn modelId="{4704A2CC-F113-48CF-AD8E-F831C6DC8C73}" type="presParOf" srcId="{8D9DD2AF-2906-4FE3-B2C4-E1973AAC44B8}" destId="{872F9D5D-A1AD-472A-AE5A-9996A5977A97}" srcOrd="3" destOrd="0" presId="urn:microsoft.com/office/officeart/2018/2/layout/IconVerticalSolidList"/>
    <dgm:cxn modelId="{CEA50369-1F0F-4390-8F37-F7D3C351EEA3}" type="presParOf" srcId="{651BC09B-9E75-4C99-A1F2-C75145FD92B1}" destId="{4039F88E-C13D-45BC-A628-44E56517D843}" srcOrd="1" destOrd="0" presId="urn:microsoft.com/office/officeart/2018/2/layout/IconVerticalSolidList"/>
    <dgm:cxn modelId="{16D6CC01-467D-479C-9589-1C39D8446B72}" type="presParOf" srcId="{651BC09B-9E75-4C99-A1F2-C75145FD92B1}" destId="{B2A57004-F10C-43F6-B3D9-D9CF513D1AE9}" srcOrd="2" destOrd="0" presId="urn:microsoft.com/office/officeart/2018/2/layout/IconVerticalSolidList"/>
    <dgm:cxn modelId="{9A4A6C14-5F60-4DCB-B98F-FFA0CACCB83E}" type="presParOf" srcId="{B2A57004-F10C-43F6-B3D9-D9CF513D1AE9}" destId="{26EA8725-CFB9-4633-BD51-87E4504B5A90}" srcOrd="0" destOrd="0" presId="urn:microsoft.com/office/officeart/2018/2/layout/IconVerticalSolidList"/>
    <dgm:cxn modelId="{AF89F330-5A3A-441D-A09B-54F838650673}" type="presParOf" srcId="{B2A57004-F10C-43F6-B3D9-D9CF513D1AE9}" destId="{CB110E57-019F-4EE9-ACAA-F8843C397C10}" srcOrd="1" destOrd="0" presId="urn:microsoft.com/office/officeart/2018/2/layout/IconVerticalSolidList"/>
    <dgm:cxn modelId="{9A47DD0B-8EA0-48E7-91C1-5520DBA94A9A}" type="presParOf" srcId="{B2A57004-F10C-43F6-B3D9-D9CF513D1AE9}" destId="{C1077270-A832-4507-96FC-A5955B4B1DE5}" srcOrd="2" destOrd="0" presId="urn:microsoft.com/office/officeart/2018/2/layout/IconVerticalSolidList"/>
    <dgm:cxn modelId="{16AD8D1C-8B38-4540-83EE-2BF97BCB63C0}" type="presParOf" srcId="{B2A57004-F10C-43F6-B3D9-D9CF513D1AE9}" destId="{75DAC7CC-BB02-4E0E-8D7B-18D92C2FE3D8}" srcOrd="3" destOrd="0" presId="urn:microsoft.com/office/officeart/2018/2/layout/IconVerticalSolidList"/>
    <dgm:cxn modelId="{CCBEED36-CEF5-47E8-A130-DD6F70A310E3}" type="presParOf" srcId="{651BC09B-9E75-4C99-A1F2-C75145FD92B1}" destId="{203CD6C2-0AB7-4C59-94FF-89B46243C28C}" srcOrd="3" destOrd="0" presId="urn:microsoft.com/office/officeart/2018/2/layout/IconVerticalSolidList"/>
    <dgm:cxn modelId="{F5CAB8AF-E519-4F4C-AD75-DECB74F68B5A}" type="presParOf" srcId="{651BC09B-9E75-4C99-A1F2-C75145FD92B1}" destId="{43003E60-1432-41AA-9636-51F2B1785C30}" srcOrd="4" destOrd="0" presId="urn:microsoft.com/office/officeart/2018/2/layout/IconVerticalSolidList"/>
    <dgm:cxn modelId="{5AB7633F-9A57-4EA1-A777-92D1FC451224}" type="presParOf" srcId="{43003E60-1432-41AA-9636-51F2B1785C30}" destId="{41E1E829-F528-41F9-990D-FCE7FF65F770}" srcOrd="0" destOrd="0" presId="urn:microsoft.com/office/officeart/2018/2/layout/IconVerticalSolidList"/>
    <dgm:cxn modelId="{E90A6785-B235-47CD-8F61-B74EC70F2140}" type="presParOf" srcId="{43003E60-1432-41AA-9636-51F2B1785C30}" destId="{F4CF789E-323D-497D-AC0C-F3B45E078AE0}" srcOrd="1" destOrd="0" presId="urn:microsoft.com/office/officeart/2018/2/layout/IconVerticalSolidList"/>
    <dgm:cxn modelId="{4CC366B9-B0D4-4626-ABD6-AD906998CD79}" type="presParOf" srcId="{43003E60-1432-41AA-9636-51F2B1785C30}" destId="{555BFFB4-DB3F-4549-A0FD-1BE1114047DD}" srcOrd="2" destOrd="0" presId="urn:microsoft.com/office/officeart/2018/2/layout/IconVerticalSolidList"/>
    <dgm:cxn modelId="{1FA8A601-B44D-4468-BBCF-07EEE6F5ADE8}" type="presParOf" srcId="{43003E60-1432-41AA-9636-51F2B1785C30}" destId="{2D4FA6CF-65DC-4263-A77C-F5D165F4A8B5}" srcOrd="3" destOrd="0" presId="urn:microsoft.com/office/officeart/2018/2/layout/IconVerticalSolidList"/>
    <dgm:cxn modelId="{CE7BC81C-BFC7-478A-8F65-4A245474D57C}" type="presParOf" srcId="{651BC09B-9E75-4C99-A1F2-C75145FD92B1}" destId="{DDB8F2DB-C76D-496B-A40E-99A68D55D300}" srcOrd="5" destOrd="0" presId="urn:microsoft.com/office/officeart/2018/2/layout/IconVerticalSolidList"/>
    <dgm:cxn modelId="{562AFBB2-7E3D-4DC6-B0DD-C2C5038325A7}" type="presParOf" srcId="{651BC09B-9E75-4C99-A1F2-C75145FD92B1}" destId="{BECE5133-0897-43CC-9006-0FD94A0051DC}" srcOrd="6" destOrd="0" presId="urn:microsoft.com/office/officeart/2018/2/layout/IconVerticalSolidList"/>
    <dgm:cxn modelId="{64EF72EF-919B-473C-A668-1A38042BF940}" type="presParOf" srcId="{BECE5133-0897-43CC-9006-0FD94A0051DC}" destId="{E758FB66-F01E-465E-92A8-38EF11BB22B0}" srcOrd="0" destOrd="0" presId="urn:microsoft.com/office/officeart/2018/2/layout/IconVerticalSolidList"/>
    <dgm:cxn modelId="{02532C8E-1443-4366-B9CD-84F1E662CE83}" type="presParOf" srcId="{BECE5133-0897-43CC-9006-0FD94A0051DC}" destId="{A1631581-2BD2-48A4-8925-39C9CCF4F975}" srcOrd="1" destOrd="0" presId="urn:microsoft.com/office/officeart/2018/2/layout/IconVerticalSolidList"/>
    <dgm:cxn modelId="{9E1B0686-3EB2-49EE-92EB-8534285E50BA}" type="presParOf" srcId="{BECE5133-0897-43CC-9006-0FD94A0051DC}" destId="{DF62198D-765F-45BE-B978-4D0BDC9C3814}" srcOrd="2" destOrd="0" presId="urn:microsoft.com/office/officeart/2018/2/layout/IconVerticalSolidList"/>
    <dgm:cxn modelId="{2AC1E614-795C-4D22-BFA3-D2EF7F7BADD2}" type="presParOf" srcId="{BECE5133-0897-43CC-9006-0FD94A0051DC}" destId="{6B229681-F22A-4A72-9AD6-9EEBB3FD1558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E3D2F4E-CD18-4773-AC4D-0B17069DD41D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B3CE83F6-BDBD-4EFD-B20F-0D551EFBB9A6}">
      <dgm:prSet/>
      <dgm:spPr/>
      <dgm:t>
        <a:bodyPr/>
        <a:lstStyle/>
        <a:p>
          <a:r>
            <a:rPr lang="en-GB"/>
            <a:t>Digital communities develop shared:</a:t>
          </a:r>
          <a:endParaRPr lang="en-US"/>
        </a:p>
      </dgm:t>
    </dgm:pt>
    <dgm:pt modelId="{1E5355B9-46D5-4FE8-B997-89CD8C2A9762}" type="parTrans" cxnId="{EA1582EA-A07E-4A3B-8C5C-DA8FB9A28A00}">
      <dgm:prSet/>
      <dgm:spPr/>
      <dgm:t>
        <a:bodyPr/>
        <a:lstStyle/>
        <a:p>
          <a:endParaRPr lang="en-US"/>
        </a:p>
      </dgm:t>
    </dgm:pt>
    <dgm:pt modelId="{36CCFBBD-4491-4DD3-8778-CEBF938421C0}" type="sibTrans" cxnId="{EA1582EA-A07E-4A3B-8C5C-DA8FB9A28A00}">
      <dgm:prSet/>
      <dgm:spPr/>
      <dgm:t>
        <a:bodyPr/>
        <a:lstStyle/>
        <a:p>
          <a:endParaRPr lang="en-US"/>
        </a:p>
      </dgm:t>
    </dgm:pt>
    <dgm:pt modelId="{C21258CC-9437-48D4-AD7F-0A01A89A6CDF}">
      <dgm:prSet/>
      <dgm:spPr/>
      <dgm:t>
        <a:bodyPr/>
        <a:lstStyle/>
        <a:p>
          <a:r>
            <a:rPr lang="en-GB"/>
            <a:t>Routines</a:t>
          </a:r>
          <a:endParaRPr lang="en-US"/>
        </a:p>
      </dgm:t>
    </dgm:pt>
    <dgm:pt modelId="{40D0EAE2-81DA-43C5-B909-DA6800C10533}" type="parTrans" cxnId="{CF26F084-22C1-4A1B-AE7F-71CE9BB36460}">
      <dgm:prSet/>
      <dgm:spPr/>
      <dgm:t>
        <a:bodyPr/>
        <a:lstStyle/>
        <a:p>
          <a:endParaRPr lang="en-US"/>
        </a:p>
      </dgm:t>
    </dgm:pt>
    <dgm:pt modelId="{E5E990AF-DE81-4970-BEE6-F3FFB13ED383}" type="sibTrans" cxnId="{CF26F084-22C1-4A1B-AE7F-71CE9BB36460}">
      <dgm:prSet/>
      <dgm:spPr/>
      <dgm:t>
        <a:bodyPr/>
        <a:lstStyle/>
        <a:p>
          <a:endParaRPr lang="en-US"/>
        </a:p>
      </dgm:t>
    </dgm:pt>
    <dgm:pt modelId="{40851A17-2E7B-4733-8825-8FF69193CAFA}">
      <dgm:prSet/>
      <dgm:spPr/>
      <dgm:t>
        <a:bodyPr/>
        <a:lstStyle/>
        <a:p>
          <a:r>
            <a:rPr lang="en-GB"/>
            <a:t>Vocabulary</a:t>
          </a:r>
          <a:endParaRPr lang="en-US"/>
        </a:p>
      </dgm:t>
    </dgm:pt>
    <dgm:pt modelId="{67B31ACA-AA36-4D46-8456-544F0290DAB5}" type="parTrans" cxnId="{B990FA77-F571-487D-9C47-622DA6F32E23}">
      <dgm:prSet/>
      <dgm:spPr/>
      <dgm:t>
        <a:bodyPr/>
        <a:lstStyle/>
        <a:p>
          <a:endParaRPr lang="en-US"/>
        </a:p>
      </dgm:t>
    </dgm:pt>
    <dgm:pt modelId="{3A29F80A-3243-450C-A586-98EA975C3FCF}" type="sibTrans" cxnId="{B990FA77-F571-487D-9C47-622DA6F32E23}">
      <dgm:prSet/>
      <dgm:spPr/>
      <dgm:t>
        <a:bodyPr/>
        <a:lstStyle/>
        <a:p>
          <a:endParaRPr lang="en-US"/>
        </a:p>
      </dgm:t>
    </dgm:pt>
    <dgm:pt modelId="{C3EF80F5-EA65-4C46-A885-AAAC7007359C}">
      <dgm:prSet/>
      <dgm:spPr/>
      <dgm:t>
        <a:bodyPr/>
        <a:lstStyle/>
        <a:p>
          <a:r>
            <a:rPr lang="en-GB"/>
            <a:t>Tools</a:t>
          </a:r>
          <a:endParaRPr lang="en-US"/>
        </a:p>
      </dgm:t>
    </dgm:pt>
    <dgm:pt modelId="{CE7A5FDA-7658-4D7F-AE64-18BBA91736B6}" type="parTrans" cxnId="{1E16EDEC-64C8-4D8A-BFB2-DA4A88F9A12F}">
      <dgm:prSet/>
      <dgm:spPr/>
      <dgm:t>
        <a:bodyPr/>
        <a:lstStyle/>
        <a:p>
          <a:endParaRPr lang="en-US"/>
        </a:p>
      </dgm:t>
    </dgm:pt>
    <dgm:pt modelId="{0639AF09-7F5D-4F2D-A014-B0E7ECC8A213}" type="sibTrans" cxnId="{1E16EDEC-64C8-4D8A-BFB2-DA4A88F9A12F}">
      <dgm:prSet/>
      <dgm:spPr/>
      <dgm:t>
        <a:bodyPr/>
        <a:lstStyle/>
        <a:p>
          <a:endParaRPr lang="en-US"/>
        </a:p>
      </dgm:t>
    </dgm:pt>
    <dgm:pt modelId="{D3141B6D-E343-4960-BD07-47C5F17EA8DA}">
      <dgm:prSet/>
      <dgm:spPr/>
      <dgm:t>
        <a:bodyPr/>
        <a:lstStyle/>
        <a:p>
          <a:r>
            <a:rPr lang="en-GB"/>
            <a:t>Stories</a:t>
          </a:r>
          <a:endParaRPr lang="en-US"/>
        </a:p>
      </dgm:t>
    </dgm:pt>
    <dgm:pt modelId="{5577BC6D-8751-4BE1-8AE6-5B18DEA6A52F}" type="parTrans" cxnId="{B318D89B-0854-41A1-AE41-281194DAAAFF}">
      <dgm:prSet/>
      <dgm:spPr/>
      <dgm:t>
        <a:bodyPr/>
        <a:lstStyle/>
        <a:p>
          <a:endParaRPr lang="en-US"/>
        </a:p>
      </dgm:t>
    </dgm:pt>
    <dgm:pt modelId="{AAEA33B7-C1AD-4319-95D7-70B4C27BBAE2}" type="sibTrans" cxnId="{B318D89B-0854-41A1-AE41-281194DAAAFF}">
      <dgm:prSet/>
      <dgm:spPr/>
      <dgm:t>
        <a:bodyPr/>
        <a:lstStyle/>
        <a:p>
          <a:endParaRPr lang="en-US"/>
        </a:p>
      </dgm:t>
    </dgm:pt>
    <dgm:pt modelId="{A8F57BB5-8416-42A9-A0CB-426CC9347F8E}">
      <dgm:prSet/>
      <dgm:spPr/>
      <dgm:t>
        <a:bodyPr/>
        <a:lstStyle/>
        <a:p>
          <a:r>
            <a:rPr lang="en-GB"/>
            <a:t>Norms</a:t>
          </a:r>
          <a:endParaRPr lang="en-US"/>
        </a:p>
      </dgm:t>
    </dgm:pt>
    <dgm:pt modelId="{B4038CB0-9A85-46D8-89F0-2BDC8638068B}" type="parTrans" cxnId="{6980A26F-5208-4279-BF73-3342BB90C06E}">
      <dgm:prSet/>
      <dgm:spPr/>
      <dgm:t>
        <a:bodyPr/>
        <a:lstStyle/>
        <a:p>
          <a:endParaRPr lang="en-US"/>
        </a:p>
      </dgm:t>
    </dgm:pt>
    <dgm:pt modelId="{A058F942-97D9-48AD-8EE7-C4804D8D5206}" type="sibTrans" cxnId="{6980A26F-5208-4279-BF73-3342BB90C06E}">
      <dgm:prSet/>
      <dgm:spPr/>
      <dgm:t>
        <a:bodyPr/>
        <a:lstStyle/>
        <a:p>
          <a:endParaRPr lang="en-US"/>
        </a:p>
      </dgm:t>
    </dgm:pt>
    <dgm:pt modelId="{FE778D64-3B84-4789-B630-A8219AC62276}">
      <dgm:prSet/>
      <dgm:spPr/>
      <dgm:t>
        <a:bodyPr/>
        <a:lstStyle/>
        <a:p>
          <a:r>
            <a:rPr lang="en-GB"/>
            <a:t>Artefacts (guides, templates, resources)</a:t>
          </a:r>
          <a:endParaRPr lang="en-US"/>
        </a:p>
      </dgm:t>
    </dgm:pt>
    <dgm:pt modelId="{15F953BF-38F4-4422-9A7D-987FF8BE396F}" type="parTrans" cxnId="{9422A55A-52BF-4A42-97F8-813A0C35BC99}">
      <dgm:prSet/>
      <dgm:spPr/>
      <dgm:t>
        <a:bodyPr/>
        <a:lstStyle/>
        <a:p>
          <a:endParaRPr lang="en-US"/>
        </a:p>
      </dgm:t>
    </dgm:pt>
    <dgm:pt modelId="{9B3ABC35-1881-4C6A-A787-8BE9E650B2EC}" type="sibTrans" cxnId="{9422A55A-52BF-4A42-97F8-813A0C35BC99}">
      <dgm:prSet/>
      <dgm:spPr/>
      <dgm:t>
        <a:bodyPr/>
        <a:lstStyle/>
        <a:p>
          <a:endParaRPr lang="en-US"/>
        </a:p>
      </dgm:t>
    </dgm:pt>
    <dgm:pt modelId="{45465DF3-D6FF-9F4B-9078-6BE0B94AEE56}" type="pres">
      <dgm:prSet presAssocID="{EE3D2F4E-CD18-4773-AC4D-0B17069DD41D}" presName="vert0" presStyleCnt="0">
        <dgm:presLayoutVars>
          <dgm:dir/>
          <dgm:animOne val="branch"/>
          <dgm:animLvl val="lvl"/>
        </dgm:presLayoutVars>
      </dgm:prSet>
      <dgm:spPr/>
    </dgm:pt>
    <dgm:pt modelId="{0AA8A2F7-BC58-EA48-A441-739294045392}" type="pres">
      <dgm:prSet presAssocID="{B3CE83F6-BDBD-4EFD-B20F-0D551EFBB9A6}" presName="thickLine" presStyleLbl="alignNode1" presStyleIdx="0" presStyleCnt="7"/>
      <dgm:spPr/>
    </dgm:pt>
    <dgm:pt modelId="{418B3FDA-9D7B-C542-AF90-ECF5A79BCF57}" type="pres">
      <dgm:prSet presAssocID="{B3CE83F6-BDBD-4EFD-B20F-0D551EFBB9A6}" presName="horz1" presStyleCnt="0"/>
      <dgm:spPr/>
    </dgm:pt>
    <dgm:pt modelId="{49E7F247-5667-864C-A336-F23FC859CA44}" type="pres">
      <dgm:prSet presAssocID="{B3CE83F6-BDBD-4EFD-B20F-0D551EFBB9A6}" presName="tx1" presStyleLbl="revTx" presStyleIdx="0" presStyleCnt="7"/>
      <dgm:spPr/>
    </dgm:pt>
    <dgm:pt modelId="{1A20768E-DFEC-E345-ACD7-6CD2525E746A}" type="pres">
      <dgm:prSet presAssocID="{B3CE83F6-BDBD-4EFD-B20F-0D551EFBB9A6}" presName="vert1" presStyleCnt="0"/>
      <dgm:spPr/>
    </dgm:pt>
    <dgm:pt modelId="{C0549BA7-1B91-4C4D-B988-263D9B54334A}" type="pres">
      <dgm:prSet presAssocID="{C21258CC-9437-48D4-AD7F-0A01A89A6CDF}" presName="thickLine" presStyleLbl="alignNode1" presStyleIdx="1" presStyleCnt="7"/>
      <dgm:spPr/>
    </dgm:pt>
    <dgm:pt modelId="{A53B4DC3-4FE8-1D4B-B080-B0F42B0642AC}" type="pres">
      <dgm:prSet presAssocID="{C21258CC-9437-48D4-AD7F-0A01A89A6CDF}" presName="horz1" presStyleCnt="0"/>
      <dgm:spPr/>
    </dgm:pt>
    <dgm:pt modelId="{C5F49DAE-4D36-BF42-AA36-409BBF3B3CF0}" type="pres">
      <dgm:prSet presAssocID="{C21258CC-9437-48D4-AD7F-0A01A89A6CDF}" presName="tx1" presStyleLbl="revTx" presStyleIdx="1" presStyleCnt="7"/>
      <dgm:spPr/>
    </dgm:pt>
    <dgm:pt modelId="{EC20CE02-3A6C-6A49-99E0-93430BA38F68}" type="pres">
      <dgm:prSet presAssocID="{C21258CC-9437-48D4-AD7F-0A01A89A6CDF}" presName="vert1" presStyleCnt="0"/>
      <dgm:spPr/>
    </dgm:pt>
    <dgm:pt modelId="{1EB91FF3-3877-A04A-9767-C30AE05CE86D}" type="pres">
      <dgm:prSet presAssocID="{40851A17-2E7B-4733-8825-8FF69193CAFA}" presName="thickLine" presStyleLbl="alignNode1" presStyleIdx="2" presStyleCnt="7"/>
      <dgm:spPr/>
    </dgm:pt>
    <dgm:pt modelId="{9F30BCD6-1612-3B40-B919-D866A8B9A5B2}" type="pres">
      <dgm:prSet presAssocID="{40851A17-2E7B-4733-8825-8FF69193CAFA}" presName="horz1" presStyleCnt="0"/>
      <dgm:spPr/>
    </dgm:pt>
    <dgm:pt modelId="{6101ADC6-43D7-BB4E-9939-107B1F1D4A67}" type="pres">
      <dgm:prSet presAssocID="{40851A17-2E7B-4733-8825-8FF69193CAFA}" presName="tx1" presStyleLbl="revTx" presStyleIdx="2" presStyleCnt="7"/>
      <dgm:spPr/>
    </dgm:pt>
    <dgm:pt modelId="{89B82FF2-F663-6D48-82AA-CC8FD502FBAC}" type="pres">
      <dgm:prSet presAssocID="{40851A17-2E7B-4733-8825-8FF69193CAFA}" presName="vert1" presStyleCnt="0"/>
      <dgm:spPr/>
    </dgm:pt>
    <dgm:pt modelId="{CA918C08-66E8-5D4E-B04C-0E7E7E5213EB}" type="pres">
      <dgm:prSet presAssocID="{C3EF80F5-EA65-4C46-A885-AAAC7007359C}" presName="thickLine" presStyleLbl="alignNode1" presStyleIdx="3" presStyleCnt="7"/>
      <dgm:spPr/>
    </dgm:pt>
    <dgm:pt modelId="{7A6F81FE-6EB4-6343-8F57-13EBF746CAEB}" type="pres">
      <dgm:prSet presAssocID="{C3EF80F5-EA65-4C46-A885-AAAC7007359C}" presName="horz1" presStyleCnt="0"/>
      <dgm:spPr/>
    </dgm:pt>
    <dgm:pt modelId="{5AA529B4-8744-F14A-B1F5-A0761E113589}" type="pres">
      <dgm:prSet presAssocID="{C3EF80F5-EA65-4C46-A885-AAAC7007359C}" presName="tx1" presStyleLbl="revTx" presStyleIdx="3" presStyleCnt="7"/>
      <dgm:spPr/>
    </dgm:pt>
    <dgm:pt modelId="{6E256307-8B3D-1C4A-9819-C07B55B53349}" type="pres">
      <dgm:prSet presAssocID="{C3EF80F5-EA65-4C46-A885-AAAC7007359C}" presName="vert1" presStyleCnt="0"/>
      <dgm:spPr/>
    </dgm:pt>
    <dgm:pt modelId="{748415BB-6B07-0943-B379-A8C04D8EADA8}" type="pres">
      <dgm:prSet presAssocID="{D3141B6D-E343-4960-BD07-47C5F17EA8DA}" presName="thickLine" presStyleLbl="alignNode1" presStyleIdx="4" presStyleCnt="7"/>
      <dgm:spPr/>
    </dgm:pt>
    <dgm:pt modelId="{2607BB05-74F0-6B43-BCD6-E906574C1DFA}" type="pres">
      <dgm:prSet presAssocID="{D3141B6D-E343-4960-BD07-47C5F17EA8DA}" presName="horz1" presStyleCnt="0"/>
      <dgm:spPr/>
    </dgm:pt>
    <dgm:pt modelId="{5BC70C7C-1ACA-5140-BC62-785FDD7D4832}" type="pres">
      <dgm:prSet presAssocID="{D3141B6D-E343-4960-BD07-47C5F17EA8DA}" presName="tx1" presStyleLbl="revTx" presStyleIdx="4" presStyleCnt="7"/>
      <dgm:spPr/>
    </dgm:pt>
    <dgm:pt modelId="{A10F098A-80F3-C946-9F4A-A541001F0AB3}" type="pres">
      <dgm:prSet presAssocID="{D3141B6D-E343-4960-BD07-47C5F17EA8DA}" presName="vert1" presStyleCnt="0"/>
      <dgm:spPr/>
    </dgm:pt>
    <dgm:pt modelId="{62967D07-70E9-4A49-8F1F-CD5C2F167B5E}" type="pres">
      <dgm:prSet presAssocID="{A8F57BB5-8416-42A9-A0CB-426CC9347F8E}" presName="thickLine" presStyleLbl="alignNode1" presStyleIdx="5" presStyleCnt="7"/>
      <dgm:spPr/>
    </dgm:pt>
    <dgm:pt modelId="{7D180EA7-37FA-C44C-B99C-AEFA069B7AC9}" type="pres">
      <dgm:prSet presAssocID="{A8F57BB5-8416-42A9-A0CB-426CC9347F8E}" presName="horz1" presStyleCnt="0"/>
      <dgm:spPr/>
    </dgm:pt>
    <dgm:pt modelId="{E2F29C67-AF3A-0340-ACD4-14ADA0ED17EC}" type="pres">
      <dgm:prSet presAssocID="{A8F57BB5-8416-42A9-A0CB-426CC9347F8E}" presName="tx1" presStyleLbl="revTx" presStyleIdx="5" presStyleCnt="7"/>
      <dgm:spPr/>
    </dgm:pt>
    <dgm:pt modelId="{A55A60EE-BBBE-B14F-B9F5-90AAA1F865A1}" type="pres">
      <dgm:prSet presAssocID="{A8F57BB5-8416-42A9-A0CB-426CC9347F8E}" presName="vert1" presStyleCnt="0"/>
      <dgm:spPr/>
    </dgm:pt>
    <dgm:pt modelId="{2BBE8354-2A92-5142-826F-CD0D8A66D21D}" type="pres">
      <dgm:prSet presAssocID="{FE778D64-3B84-4789-B630-A8219AC62276}" presName="thickLine" presStyleLbl="alignNode1" presStyleIdx="6" presStyleCnt="7"/>
      <dgm:spPr/>
    </dgm:pt>
    <dgm:pt modelId="{0BC56E97-31B9-224C-AE2E-DBD38F1C0B9F}" type="pres">
      <dgm:prSet presAssocID="{FE778D64-3B84-4789-B630-A8219AC62276}" presName="horz1" presStyleCnt="0"/>
      <dgm:spPr/>
    </dgm:pt>
    <dgm:pt modelId="{1484DF90-37E1-9E4F-9B8C-A31678C2854F}" type="pres">
      <dgm:prSet presAssocID="{FE778D64-3B84-4789-B630-A8219AC62276}" presName="tx1" presStyleLbl="revTx" presStyleIdx="6" presStyleCnt="7"/>
      <dgm:spPr/>
    </dgm:pt>
    <dgm:pt modelId="{7B283E12-CBA6-7E42-8711-12E3022FD24F}" type="pres">
      <dgm:prSet presAssocID="{FE778D64-3B84-4789-B630-A8219AC62276}" presName="vert1" presStyleCnt="0"/>
      <dgm:spPr/>
    </dgm:pt>
  </dgm:ptLst>
  <dgm:cxnLst>
    <dgm:cxn modelId="{07066A64-5496-B947-ADD3-DC5E1BAA0769}" type="presOf" srcId="{40851A17-2E7B-4733-8825-8FF69193CAFA}" destId="{6101ADC6-43D7-BB4E-9939-107B1F1D4A67}" srcOrd="0" destOrd="0" presId="urn:microsoft.com/office/officeart/2008/layout/LinedList"/>
    <dgm:cxn modelId="{6980A26F-5208-4279-BF73-3342BB90C06E}" srcId="{EE3D2F4E-CD18-4773-AC4D-0B17069DD41D}" destId="{A8F57BB5-8416-42A9-A0CB-426CC9347F8E}" srcOrd="5" destOrd="0" parTransId="{B4038CB0-9A85-46D8-89F0-2BDC8638068B}" sibTransId="{A058F942-97D9-48AD-8EE7-C4804D8D5206}"/>
    <dgm:cxn modelId="{B990FA77-F571-487D-9C47-622DA6F32E23}" srcId="{EE3D2F4E-CD18-4773-AC4D-0B17069DD41D}" destId="{40851A17-2E7B-4733-8825-8FF69193CAFA}" srcOrd="2" destOrd="0" parTransId="{67B31ACA-AA36-4D46-8456-544F0290DAB5}" sibTransId="{3A29F80A-3243-450C-A586-98EA975C3FCF}"/>
    <dgm:cxn modelId="{9422A55A-52BF-4A42-97F8-813A0C35BC99}" srcId="{EE3D2F4E-CD18-4773-AC4D-0B17069DD41D}" destId="{FE778D64-3B84-4789-B630-A8219AC62276}" srcOrd="6" destOrd="0" parTransId="{15F953BF-38F4-4422-9A7D-987FF8BE396F}" sibTransId="{9B3ABC35-1881-4C6A-A787-8BE9E650B2EC}"/>
    <dgm:cxn modelId="{CF26F084-22C1-4A1B-AE7F-71CE9BB36460}" srcId="{EE3D2F4E-CD18-4773-AC4D-0B17069DD41D}" destId="{C21258CC-9437-48D4-AD7F-0A01A89A6CDF}" srcOrd="1" destOrd="0" parTransId="{40D0EAE2-81DA-43C5-B909-DA6800C10533}" sibTransId="{E5E990AF-DE81-4970-BEE6-F3FFB13ED383}"/>
    <dgm:cxn modelId="{DB8F8C88-4DB2-9146-A730-7278BA6BFEBE}" type="presOf" srcId="{B3CE83F6-BDBD-4EFD-B20F-0D551EFBB9A6}" destId="{49E7F247-5667-864C-A336-F23FC859CA44}" srcOrd="0" destOrd="0" presId="urn:microsoft.com/office/officeart/2008/layout/LinedList"/>
    <dgm:cxn modelId="{127F0898-3211-9B47-8962-0329578D858E}" type="presOf" srcId="{C21258CC-9437-48D4-AD7F-0A01A89A6CDF}" destId="{C5F49DAE-4D36-BF42-AA36-409BBF3B3CF0}" srcOrd="0" destOrd="0" presId="urn:microsoft.com/office/officeart/2008/layout/LinedList"/>
    <dgm:cxn modelId="{92746B99-B51D-264F-BA3E-4890CF019BFD}" type="presOf" srcId="{A8F57BB5-8416-42A9-A0CB-426CC9347F8E}" destId="{E2F29C67-AF3A-0340-ACD4-14ADA0ED17EC}" srcOrd="0" destOrd="0" presId="urn:microsoft.com/office/officeart/2008/layout/LinedList"/>
    <dgm:cxn modelId="{B318D89B-0854-41A1-AE41-281194DAAAFF}" srcId="{EE3D2F4E-CD18-4773-AC4D-0B17069DD41D}" destId="{D3141B6D-E343-4960-BD07-47C5F17EA8DA}" srcOrd="4" destOrd="0" parTransId="{5577BC6D-8751-4BE1-8AE6-5B18DEA6A52F}" sibTransId="{AAEA33B7-C1AD-4319-95D7-70B4C27BBAE2}"/>
    <dgm:cxn modelId="{BD3862A4-E8ED-2443-BD62-4D9E67101D60}" type="presOf" srcId="{FE778D64-3B84-4789-B630-A8219AC62276}" destId="{1484DF90-37E1-9E4F-9B8C-A31678C2854F}" srcOrd="0" destOrd="0" presId="urn:microsoft.com/office/officeart/2008/layout/LinedList"/>
    <dgm:cxn modelId="{9DD28DB8-A667-D64F-8C2D-811BCB0D7243}" type="presOf" srcId="{C3EF80F5-EA65-4C46-A885-AAAC7007359C}" destId="{5AA529B4-8744-F14A-B1F5-A0761E113589}" srcOrd="0" destOrd="0" presId="urn:microsoft.com/office/officeart/2008/layout/LinedList"/>
    <dgm:cxn modelId="{E879F1C3-CC1D-784D-BD50-FD43F17455EE}" type="presOf" srcId="{EE3D2F4E-CD18-4773-AC4D-0B17069DD41D}" destId="{45465DF3-D6FF-9F4B-9078-6BE0B94AEE56}" srcOrd="0" destOrd="0" presId="urn:microsoft.com/office/officeart/2008/layout/LinedList"/>
    <dgm:cxn modelId="{7DAD9DD6-19A4-D843-841A-2D37CAC80677}" type="presOf" srcId="{D3141B6D-E343-4960-BD07-47C5F17EA8DA}" destId="{5BC70C7C-1ACA-5140-BC62-785FDD7D4832}" srcOrd="0" destOrd="0" presId="urn:microsoft.com/office/officeart/2008/layout/LinedList"/>
    <dgm:cxn modelId="{EA1582EA-A07E-4A3B-8C5C-DA8FB9A28A00}" srcId="{EE3D2F4E-CD18-4773-AC4D-0B17069DD41D}" destId="{B3CE83F6-BDBD-4EFD-B20F-0D551EFBB9A6}" srcOrd="0" destOrd="0" parTransId="{1E5355B9-46D5-4FE8-B997-89CD8C2A9762}" sibTransId="{36CCFBBD-4491-4DD3-8778-CEBF938421C0}"/>
    <dgm:cxn modelId="{1E16EDEC-64C8-4D8A-BFB2-DA4A88F9A12F}" srcId="{EE3D2F4E-CD18-4773-AC4D-0B17069DD41D}" destId="{C3EF80F5-EA65-4C46-A885-AAAC7007359C}" srcOrd="3" destOrd="0" parTransId="{CE7A5FDA-7658-4D7F-AE64-18BBA91736B6}" sibTransId="{0639AF09-7F5D-4F2D-A014-B0E7ECC8A213}"/>
    <dgm:cxn modelId="{34D6E6C1-CEC5-DD49-9032-684B5ED3E2B1}" type="presParOf" srcId="{45465DF3-D6FF-9F4B-9078-6BE0B94AEE56}" destId="{0AA8A2F7-BC58-EA48-A441-739294045392}" srcOrd="0" destOrd="0" presId="urn:microsoft.com/office/officeart/2008/layout/LinedList"/>
    <dgm:cxn modelId="{CFE3C118-3C80-7E46-A0F0-1A83B2AB6B9C}" type="presParOf" srcId="{45465DF3-D6FF-9F4B-9078-6BE0B94AEE56}" destId="{418B3FDA-9D7B-C542-AF90-ECF5A79BCF57}" srcOrd="1" destOrd="0" presId="urn:microsoft.com/office/officeart/2008/layout/LinedList"/>
    <dgm:cxn modelId="{46FBBC26-8A03-6448-A008-45093AF20B25}" type="presParOf" srcId="{418B3FDA-9D7B-C542-AF90-ECF5A79BCF57}" destId="{49E7F247-5667-864C-A336-F23FC859CA44}" srcOrd="0" destOrd="0" presId="urn:microsoft.com/office/officeart/2008/layout/LinedList"/>
    <dgm:cxn modelId="{DA640B2C-2F18-D64F-A2D1-54CDEBC6E285}" type="presParOf" srcId="{418B3FDA-9D7B-C542-AF90-ECF5A79BCF57}" destId="{1A20768E-DFEC-E345-ACD7-6CD2525E746A}" srcOrd="1" destOrd="0" presId="urn:microsoft.com/office/officeart/2008/layout/LinedList"/>
    <dgm:cxn modelId="{73CF7048-59A7-5542-9276-341A1C90B69C}" type="presParOf" srcId="{45465DF3-D6FF-9F4B-9078-6BE0B94AEE56}" destId="{C0549BA7-1B91-4C4D-B988-263D9B54334A}" srcOrd="2" destOrd="0" presId="urn:microsoft.com/office/officeart/2008/layout/LinedList"/>
    <dgm:cxn modelId="{85DAFA3B-C2A0-3C43-B4C5-6FDC86734A46}" type="presParOf" srcId="{45465DF3-D6FF-9F4B-9078-6BE0B94AEE56}" destId="{A53B4DC3-4FE8-1D4B-B080-B0F42B0642AC}" srcOrd="3" destOrd="0" presId="urn:microsoft.com/office/officeart/2008/layout/LinedList"/>
    <dgm:cxn modelId="{AD7EA87E-4E1F-A740-AC43-3640C4D5D551}" type="presParOf" srcId="{A53B4DC3-4FE8-1D4B-B080-B0F42B0642AC}" destId="{C5F49DAE-4D36-BF42-AA36-409BBF3B3CF0}" srcOrd="0" destOrd="0" presId="urn:microsoft.com/office/officeart/2008/layout/LinedList"/>
    <dgm:cxn modelId="{B8C60FE4-0347-3A41-8A17-3971B1E86CB7}" type="presParOf" srcId="{A53B4DC3-4FE8-1D4B-B080-B0F42B0642AC}" destId="{EC20CE02-3A6C-6A49-99E0-93430BA38F68}" srcOrd="1" destOrd="0" presId="urn:microsoft.com/office/officeart/2008/layout/LinedList"/>
    <dgm:cxn modelId="{98D93FF1-47C3-4C4E-9A46-34A6AD5C6D03}" type="presParOf" srcId="{45465DF3-D6FF-9F4B-9078-6BE0B94AEE56}" destId="{1EB91FF3-3877-A04A-9767-C30AE05CE86D}" srcOrd="4" destOrd="0" presId="urn:microsoft.com/office/officeart/2008/layout/LinedList"/>
    <dgm:cxn modelId="{2811FFF6-C703-C845-8A66-874599CC9748}" type="presParOf" srcId="{45465DF3-D6FF-9F4B-9078-6BE0B94AEE56}" destId="{9F30BCD6-1612-3B40-B919-D866A8B9A5B2}" srcOrd="5" destOrd="0" presId="urn:microsoft.com/office/officeart/2008/layout/LinedList"/>
    <dgm:cxn modelId="{1F113647-29AA-A34A-B1E5-870F770E4FB6}" type="presParOf" srcId="{9F30BCD6-1612-3B40-B919-D866A8B9A5B2}" destId="{6101ADC6-43D7-BB4E-9939-107B1F1D4A67}" srcOrd="0" destOrd="0" presId="urn:microsoft.com/office/officeart/2008/layout/LinedList"/>
    <dgm:cxn modelId="{A1D06381-FF41-0546-9CB4-D8DD6D6C9F73}" type="presParOf" srcId="{9F30BCD6-1612-3B40-B919-D866A8B9A5B2}" destId="{89B82FF2-F663-6D48-82AA-CC8FD502FBAC}" srcOrd="1" destOrd="0" presId="urn:microsoft.com/office/officeart/2008/layout/LinedList"/>
    <dgm:cxn modelId="{2E23AD71-1EFD-3A4F-8437-679C6A6C471B}" type="presParOf" srcId="{45465DF3-D6FF-9F4B-9078-6BE0B94AEE56}" destId="{CA918C08-66E8-5D4E-B04C-0E7E7E5213EB}" srcOrd="6" destOrd="0" presId="urn:microsoft.com/office/officeart/2008/layout/LinedList"/>
    <dgm:cxn modelId="{FBEFA779-5135-7549-9C23-06C14DC59987}" type="presParOf" srcId="{45465DF3-D6FF-9F4B-9078-6BE0B94AEE56}" destId="{7A6F81FE-6EB4-6343-8F57-13EBF746CAEB}" srcOrd="7" destOrd="0" presId="urn:microsoft.com/office/officeart/2008/layout/LinedList"/>
    <dgm:cxn modelId="{228D35CC-1AD0-5E4E-BD90-8C78E219EB52}" type="presParOf" srcId="{7A6F81FE-6EB4-6343-8F57-13EBF746CAEB}" destId="{5AA529B4-8744-F14A-B1F5-A0761E113589}" srcOrd="0" destOrd="0" presId="urn:microsoft.com/office/officeart/2008/layout/LinedList"/>
    <dgm:cxn modelId="{62CFA408-5DBC-FB43-ADAC-6D03B79951E7}" type="presParOf" srcId="{7A6F81FE-6EB4-6343-8F57-13EBF746CAEB}" destId="{6E256307-8B3D-1C4A-9819-C07B55B53349}" srcOrd="1" destOrd="0" presId="urn:microsoft.com/office/officeart/2008/layout/LinedList"/>
    <dgm:cxn modelId="{8B34A0D7-56FF-694E-BEB3-283D733B7508}" type="presParOf" srcId="{45465DF3-D6FF-9F4B-9078-6BE0B94AEE56}" destId="{748415BB-6B07-0943-B379-A8C04D8EADA8}" srcOrd="8" destOrd="0" presId="urn:microsoft.com/office/officeart/2008/layout/LinedList"/>
    <dgm:cxn modelId="{F3C15F5A-594F-EB4B-A671-0C74EB83D155}" type="presParOf" srcId="{45465DF3-D6FF-9F4B-9078-6BE0B94AEE56}" destId="{2607BB05-74F0-6B43-BCD6-E906574C1DFA}" srcOrd="9" destOrd="0" presId="urn:microsoft.com/office/officeart/2008/layout/LinedList"/>
    <dgm:cxn modelId="{3B23005D-4850-C646-B95E-31B6790486F0}" type="presParOf" srcId="{2607BB05-74F0-6B43-BCD6-E906574C1DFA}" destId="{5BC70C7C-1ACA-5140-BC62-785FDD7D4832}" srcOrd="0" destOrd="0" presId="urn:microsoft.com/office/officeart/2008/layout/LinedList"/>
    <dgm:cxn modelId="{43B36C2C-074E-8942-8FFD-42F9713B2892}" type="presParOf" srcId="{2607BB05-74F0-6B43-BCD6-E906574C1DFA}" destId="{A10F098A-80F3-C946-9F4A-A541001F0AB3}" srcOrd="1" destOrd="0" presId="urn:microsoft.com/office/officeart/2008/layout/LinedList"/>
    <dgm:cxn modelId="{55C09AF9-5365-6943-9C2A-F82C274DAB09}" type="presParOf" srcId="{45465DF3-D6FF-9F4B-9078-6BE0B94AEE56}" destId="{62967D07-70E9-4A49-8F1F-CD5C2F167B5E}" srcOrd="10" destOrd="0" presId="urn:microsoft.com/office/officeart/2008/layout/LinedList"/>
    <dgm:cxn modelId="{C3072CFF-D976-E541-9796-8712E79D6FE2}" type="presParOf" srcId="{45465DF3-D6FF-9F4B-9078-6BE0B94AEE56}" destId="{7D180EA7-37FA-C44C-B99C-AEFA069B7AC9}" srcOrd="11" destOrd="0" presId="urn:microsoft.com/office/officeart/2008/layout/LinedList"/>
    <dgm:cxn modelId="{A05FF208-2854-7F4B-BA6B-B124D99ACFB0}" type="presParOf" srcId="{7D180EA7-37FA-C44C-B99C-AEFA069B7AC9}" destId="{E2F29C67-AF3A-0340-ACD4-14ADA0ED17EC}" srcOrd="0" destOrd="0" presId="urn:microsoft.com/office/officeart/2008/layout/LinedList"/>
    <dgm:cxn modelId="{34378CB9-3D26-344C-812F-3DE6BC525211}" type="presParOf" srcId="{7D180EA7-37FA-C44C-B99C-AEFA069B7AC9}" destId="{A55A60EE-BBBE-B14F-B9F5-90AAA1F865A1}" srcOrd="1" destOrd="0" presId="urn:microsoft.com/office/officeart/2008/layout/LinedList"/>
    <dgm:cxn modelId="{FFD0B090-DFBA-F641-B9E2-8DDD9795D426}" type="presParOf" srcId="{45465DF3-D6FF-9F4B-9078-6BE0B94AEE56}" destId="{2BBE8354-2A92-5142-826F-CD0D8A66D21D}" srcOrd="12" destOrd="0" presId="urn:microsoft.com/office/officeart/2008/layout/LinedList"/>
    <dgm:cxn modelId="{B9CEA113-0D63-5541-98DC-A14F8B67D215}" type="presParOf" srcId="{45465DF3-D6FF-9F4B-9078-6BE0B94AEE56}" destId="{0BC56E97-31B9-224C-AE2E-DBD38F1C0B9F}" srcOrd="13" destOrd="0" presId="urn:microsoft.com/office/officeart/2008/layout/LinedList"/>
    <dgm:cxn modelId="{64E500B6-8A7B-5D43-8F79-F56AFD7B8F72}" type="presParOf" srcId="{0BC56E97-31B9-224C-AE2E-DBD38F1C0B9F}" destId="{1484DF90-37E1-9E4F-9B8C-A31678C2854F}" srcOrd="0" destOrd="0" presId="urn:microsoft.com/office/officeart/2008/layout/LinedList"/>
    <dgm:cxn modelId="{C67CE702-985F-1C4F-A73F-AE840ED93612}" type="presParOf" srcId="{0BC56E97-31B9-224C-AE2E-DBD38F1C0B9F}" destId="{7B283E12-CBA6-7E42-8711-12E3022FD24F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C4625E2-7FB4-49FF-BD27-E132F32C37E7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4DF78111-281F-4B46-84DA-6C61E013B3AC}">
      <dgm:prSet/>
      <dgm:spPr/>
      <dgm:t>
        <a:bodyPr/>
        <a:lstStyle/>
        <a:p>
          <a:r>
            <a:rPr lang="en-GB"/>
            <a:t>Encouraging knowledge exchange</a:t>
          </a:r>
          <a:endParaRPr lang="en-US"/>
        </a:p>
      </dgm:t>
    </dgm:pt>
    <dgm:pt modelId="{7EB7D080-7BFD-4C6D-9174-9C1E255F252F}" type="parTrans" cxnId="{0663DD2C-DFD0-43D9-8C0D-171A0373E911}">
      <dgm:prSet/>
      <dgm:spPr/>
      <dgm:t>
        <a:bodyPr/>
        <a:lstStyle/>
        <a:p>
          <a:endParaRPr lang="en-US"/>
        </a:p>
      </dgm:t>
    </dgm:pt>
    <dgm:pt modelId="{29AE1C2D-D621-46F8-BC6D-A8DEBB1DBFD0}" type="sibTrans" cxnId="{0663DD2C-DFD0-43D9-8C0D-171A0373E911}">
      <dgm:prSet/>
      <dgm:spPr/>
      <dgm:t>
        <a:bodyPr/>
        <a:lstStyle/>
        <a:p>
          <a:endParaRPr lang="en-US"/>
        </a:p>
      </dgm:t>
    </dgm:pt>
    <dgm:pt modelId="{D6902581-3B71-4994-86BB-3C4AB3CCDAE0}">
      <dgm:prSet/>
      <dgm:spPr/>
      <dgm:t>
        <a:bodyPr/>
        <a:lstStyle/>
        <a:p>
          <a:r>
            <a:rPr lang="en-GB"/>
            <a:t>Documenting collective learning</a:t>
          </a:r>
          <a:endParaRPr lang="en-US"/>
        </a:p>
      </dgm:t>
    </dgm:pt>
    <dgm:pt modelId="{A8E0B4D8-B753-4824-934C-690F119306E4}" type="parTrans" cxnId="{7EEAB753-0091-4126-A54D-649240FAFD51}">
      <dgm:prSet/>
      <dgm:spPr/>
      <dgm:t>
        <a:bodyPr/>
        <a:lstStyle/>
        <a:p>
          <a:endParaRPr lang="en-US"/>
        </a:p>
      </dgm:t>
    </dgm:pt>
    <dgm:pt modelId="{416CA97E-AB38-4BBE-94FD-928D99FA4B41}" type="sibTrans" cxnId="{7EEAB753-0091-4126-A54D-649240FAFD51}">
      <dgm:prSet/>
      <dgm:spPr/>
      <dgm:t>
        <a:bodyPr/>
        <a:lstStyle/>
        <a:p>
          <a:endParaRPr lang="en-US"/>
        </a:p>
      </dgm:t>
    </dgm:pt>
    <dgm:pt modelId="{66940482-2093-47F8-9375-3BC2F7733C77}">
      <dgm:prSet/>
      <dgm:spPr/>
      <dgm:t>
        <a:bodyPr/>
        <a:lstStyle/>
        <a:p>
          <a:r>
            <a:rPr lang="en-GB"/>
            <a:t>Making resources accessible to other as a way to show value of contribution </a:t>
          </a:r>
          <a:endParaRPr lang="en-US"/>
        </a:p>
      </dgm:t>
    </dgm:pt>
    <dgm:pt modelId="{624ED84A-7B60-48B2-9266-2BD32CE59D2C}" type="parTrans" cxnId="{30588C27-2248-4D19-85D3-331BA1812CC5}">
      <dgm:prSet/>
      <dgm:spPr/>
      <dgm:t>
        <a:bodyPr/>
        <a:lstStyle/>
        <a:p>
          <a:endParaRPr lang="en-US"/>
        </a:p>
      </dgm:t>
    </dgm:pt>
    <dgm:pt modelId="{E8635B71-4B05-4AD1-98ED-39A8D947A0C4}" type="sibTrans" cxnId="{30588C27-2248-4D19-85D3-331BA1812CC5}">
      <dgm:prSet/>
      <dgm:spPr/>
      <dgm:t>
        <a:bodyPr/>
        <a:lstStyle/>
        <a:p>
          <a:endParaRPr lang="en-US"/>
        </a:p>
      </dgm:t>
    </dgm:pt>
    <dgm:pt modelId="{E5497102-7305-45A0-A8B8-6130136D30C9}" type="pres">
      <dgm:prSet presAssocID="{0C4625E2-7FB4-49FF-BD27-E132F32C37E7}" presName="root" presStyleCnt="0">
        <dgm:presLayoutVars>
          <dgm:dir/>
          <dgm:resizeHandles val="exact"/>
        </dgm:presLayoutVars>
      </dgm:prSet>
      <dgm:spPr/>
    </dgm:pt>
    <dgm:pt modelId="{1F15EA65-F382-421C-A79D-505510980F70}" type="pres">
      <dgm:prSet presAssocID="{4DF78111-281F-4B46-84DA-6C61E013B3AC}" presName="compNode" presStyleCnt="0"/>
      <dgm:spPr/>
    </dgm:pt>
    <dgm:pt modelId="{E7AB885C-3595-45AF-9121-6D81FC89663B}" type="pres">
      <dgm:prSet presAssocID="{4DF78111-281F-4B46-84DA-6C61E013B3AC}" presName="bgRect" presStyleLbl="bgShp" presStyleIdx="0" presStyleCnt="3"/>
      <dgm:spPr/>
    </dgm:pt>
    <dgm:pt modelId="{80305411-D52C-4330-A6C6-A57FA079517D}" type="pres">
      <dgm:prSet presAssocID="{4DF78111-281F-4B46-84DA-6C61E013B3AC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D90B9E82-B19C-4DA6-A73C-4E94C5F045CC}" type="pres">
      <dgm:prSet presAssocID="{4DF78111-281F-4B46-84DA-6C61E013B3AC}" presName="spaceRect" presStyleCnt="0"/>
      <dgm:spPr/>
    </dgm:pt>
    <dgm:pt modelId="{82198B9F-C40E-4F4E-9F03-B4F10339877F}" type="pres">
      <dgm:prSet presAssocID="{4DF78111-281F-4B46-84DA-6C61E013B3AC}" presName="parTx" presStyleLbl="revTx" presStyleIdx="0" presStyleCnt="3">
        <dgm:presLayoutVars>
          <dgm:chMax val="0"/>
          <dgm:chPref val="0"/>
        </dgm:presLayoutVars>
      </dgm:prSet>
      <dgm:spPr/>
    </dgm:pt>
    <dgm:pt modelId="{1024A037-D26F-4336-A724-9CDE4E4B634F}" type="pres">
      <dgm:prSet presAssocID="{29AE1C2D-D621-46F8-BC6D-A8DEBB1DBFD0}" presName="sibTrans" presStyleCnt="0"/>
      <dgm:spPr/>
    </dgm:pt>
    <dgm:pt modelId="{D87E2D85-5B5E-4EEC-A402-4487164D38EA}" type="pres">
      <dgm:prSet presAssocID="{D6902581-3B71-4994-86BB-3C4AB3CCDAE0}" presName="compNode" presStyleCnt="0"/>
      <dgm:spPr/>
    </dgm:pt>
    <dgm:pt modelId="{B9A9E7D6-3F1F-4AE4-8892-CD6026C857D4}" type="pres">
      <dgm:prSet presAssocID="{D6902581-3B71-4994-86BB-3C4AB3CCDAE0}" presName="bgRect" presStyleLbl="bgShp" presStyleIdx="1" presStyleCnt="3"/>
      <dgm:spPr/>
    </dgm:pt>
    <dgm:pt modelId="{D1C8DBF8-44E8-4232-B143-9EB3C28D813E}" type="pres">
      <dgm:prSet presAssocID="{D6902581-3B71-4994-86BB-3C4AB3CCDAE0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oks"/>
        </a:ext>
      </dgm:extLst>
    </dgm:pt>
    <dgm:pt modelId="{A8881E29-7AD2-4D09-9562-FEDC15597AA5}" type="pres">
      <dgm:prSet presAssocID="{D6902581-3B71-4994-86BB-3C4AB3CCDAE0}" presName="spaceRect" presStyleCnt="0"/>
      <dgm:spPr/>
    </dgm:pt>
    <dgm:pt modelId="{1B2494E6-46B9-44B1-99E1-F07B646A1BA2}" type="pres">
      <dgm:prSet presAssocID="{D6902581-3B71-4994-86BB-3C4AB3CCDAE0}" presName="parTx" presStyleLbl="revTx" presStyleIdx="1" presStyleCnt="3">
        <dgm:presLayoutVars>
          <dgm:chMax val="0"/>
          <dgm:chPref val="0"/>
        </dgm:presLayoutVars>
      </dgm:prSet>
      <dgm:spPr/>
    </dgm:pt>
    <dgm:pt modelId="{91C85DE6-7E1A-4ECF-BA97-7EE886A2C08D}" type="pres">
      <dgm:prSet presAssocID="{416CA97E-AB38-4BBE-94FD-928D99FA4B41}" presName="sibTrans" presStyleCnt="0"/>
      <dgm:spPr/>
    </dgm:pt>
    <dgm:pt modelId="{9720D261-79F5-4DB6-BDBF-B2B87072BAC4}" type="pres">
      <dgm:prSet presAssocID="{66940482-2093-47F8-9375-3BC2F7733C77}" presName="compNode" presStyleCnt="0"/>
      <dgm:spPr/>
    </dgm:pt>
    <dgm:pt modelId="{37EDEA30-2D7F-415F-B518-A837E6C1C1FE}" type="pres">
      <dgm:prSet presAssocID="{66940482-2093-47F8-9375-3BC2F7733C77}" presName="bgRect" presStyleLbl="bgShp" presStyleIdx="2" presStyleCnt="3"/>
      <dgm:spPr/>
    </dgm:pt>
    <dgm:pt modelId="{55615B24-357B-4064-8806-CD28A943CA6D}" type="pres">
      <dgm:prSet presAssocID="{66940482-2093-47F8-9375-3BC2F7733C77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andshake"/>
        </a:ext>
      </dgm:extLst>
    </dgm:pt>
    <dgm:pt modelId="{DB8AA909-3CB9-4DF2-A30A-C527F2E5AC3B}" type="pres">
      <dgm:prSet presAssocID="{66940482-2093-47F8-9375-3BC2F7733C77}" presName="spaceRect" presStyleCnt="0"/>
      <dgm:spPr/>
    </dgm:pt>
    <dgm:pt modelId="{4D7A8362-BC85-4B5F-B32B-529B72FA1736}" type="pres">
      <dgm:prSet presAssocID="{66940482-2093-47F8-9375-3BC2F7733C77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30588C27-2248-4D19-85D3-331BA1812CC5}" srcId="{0C4625E2-7FB4-49FF-BD27-E132F32C37E7}" destId="{66940482-2093-47F8-9375-3BC2F7733C77}" srcOrd="2" destOrd="0" parTransId="{624ED84A-7B60-48B2-9266-2BD32CE59D2C}" sibTransId="{E8635B71-4B05-4AD1-98ED-39A8D947A0C4}"/>
    <dgm:cxn modelId="{0663DD2C-DFD0-43D9-8C0D-171A0373E911}" srcId="{0C4625E2-7FB4-49FF-BD27-E132F32C37E7}" destId="{4DF78111-281F-4B46-84DA-6C61E013B3AC}" srcOrd="0" destOrd="0" parTransId="{7EB7D080-7BFD-4C6D-9174-9C1E255F252F}" sibTransId="{29AE1C2D-D621-46F8-BC6D-A8DEBB1DBFD0}"/>
    <dgm:cxn modelId="{08AD0561-3669-4A83-A4B8-8DD290B34F72}" type="presOf" srcId="{4DF78111-281F-4B46-84DA-6C61E013B3AC}" destId="{82198B9F-C40E-4F4E-9F03-B4F10339877F}" srcOrd="0" destOrd="0" presId="urn:microsoft.com/office/officeart/2018/2/layout/IconVerticalSolidList"/>
    <dgm:cxn modelId="{7EEAB753-0091-4126-A54D-649240FAFD51}" srcId="{0C4625E2-7FB4-49FF-BD27-E132F32C37E7}" destId="{D6902581-3B71-4994-86BB-3C4AB3CCDAE0}" srcOrd="1" destOrd="0" parTransId="{A8E0B4D8-B753-4824-934C-690F119306E4}" sibTransId="{416CA97E-AB38-4BBE-94FD-928D99FA4B41}"/>
    <dgm:cxn modelId="{4D2D7D55-AAD1-4F54-9B18-8427925226AF}" type="presOf" srcId="{0C4625E2-7FB4-49FF-BD27-E132F32C37E7}" destId="{E5497102-7305-45A0-A8B8-6130136D30C9}" srcOrd="0" destOrd="0" presId="urn:microsoft.com/office/officeart/2018/2/layout/IconVerticalSolidList"/>
    <dgm:cxn modelId="{2B3AB3E5-B545-4262-B55A-3A5676C42B8E}" type="presOf" srcId="{66940482-2093-47F8-9375-3BC2F7733C77}" destId="{4D7A8362-BC85-4B5F-B32B-529B72FA1736}" srcOrd="0" destOrd="0" presId="urn:microsoft.com/office/officeart/2018/2/layout/IconVerticalSolidList"/>
    <dgm:cxn modelId="{A14E43E6-380E-4020-8F0B-DB695EAAD455}" type="presOf" srcId="{D6902581-3B71-4994-86BB-3C4AB3CCDAE0}" destId="{1B2494E6-46B9-44B1-99E1-F07B646A1BA2}" srcOrd="0" destOrd="0" presId="urn:microsoft.com/office/officeart/2018/2/layout/IconVerticalSolidList"/>
    <dgm:cxn modelId="{2BCA175D-D6FE-45AE-A175-75C22D187401}" type="presParOf" srcId="{E5497102-7305-45A0-A8B8-6130136D30C9}" destId="{1F15EA65-F382-421C-A79D-505510980F70}" srcOrd="0" destOrd="0" presId="urn:microsoft.com/office/officeart/2018/2/layout/IconVerticalSolidList"/>
    <dgm:cxn modelId="{899960FA-66D1-4E19-989E-3B05F0A53383}" type="presParOf" srcId="{1F15EA65-F382-421C-A79D-505510980F70}" destId="{E7AB885C-3595-45AF-9121-6D81FC89663B}" srcOrd="0" destOrd="0" presId="urn:microsoft.com/office/officeart/2018/2/layout/IconVerticalSolidList"/>
    <dgm:cxn modelId="{A3B05E9A-161A-4C15-8147-D2DFA4E15394}" type="presParOf" srcId="{1F15EA65-F382-421C-A79D-505510980F70}" destId="{80305411-D52C-4330-A6C6-A57FA079517D}" srcOrd="1" destOrd="0" presId="urn:microsoft.com/office/officeart/2018/2/layout/IconVerticalSolidList"/>
    <dgm:cxn modelId="{C36B262B-3CA3-4496-B49C-45941B6E473A}" type="presParOf" srcId="{1F15EA65-F382-421C-A79D-505510980F70}" destId="{D90B9E82-B19C-4DA6-A73C-4E94C5F045CC}" srcOrd="2" destOrd="0" presId="urn:microsoft.com/office/officeart/2018/2/layout/IconVerticalSolidList"/>
    <dgm:cxn modelId="{881821C8-BC06-4161-8AAF-C30AF8C08296}" type="presParOf" srcId="{1F15EA65-F382-421C-A79D-505510980F70}" destId="{82198B9F-C40E-4F4E-9F03-B4F10339877F}" srcOrd="3" destOrd="0" presId="urn:microsoft.com/office/officeart/2018/2/layout/IconVerticalSolidList"/>
    <dgm:cxn modelId="{BFA734DE-9970-4C60-8DDC-623F11CECA19}" type="presParOf" srcId="{E5497102-7305-45A0-A8B8-6130136D30C9}" destId="{1024A037-D26F-4336-A724-9CDE4E4B634F}" srcOrd="1" destOrd="0" presId="urn:microsoft.com/office/officeart/2018/2/layout/IconVerticalSolidList"/>
    <dgm:cxn modelId="{901A31F8-F149-4BD2-AEBB-C59B7446AFB3}" type="presParOf" srcId="{E5497102-7305-45A0-A8B8-6130136D30C9}" destId="{D87E2D85-5B5E-4EEC-A402-4487164D38EA}" srcOrd="2" destOrd="0" presId="urn:microsoft.com/office/officeart/2018/2/layout/IconVerticalSolidList"/>
    <dgm:cxn modelId="{F73D1645-04BA-4E65-8A79-2196E3F490F8}" type="presParOf" srcId="{D87E2D85-5B5E-4EEC-A402-4487164D38EA}" destId="{B9A9E7D6-3F1F-4AE4-8892-CD6026C857D4}" srcOrd="0" destOrd="0" presId="urn:microsoft.com/office/officeart/2018/2/layout/IconVerticalSolidList"/>
    <dgm:cxn modelId="{CCD015CA-A805-4A4F-AC7D-A9693461BBF1}" type="presParOf" srcId="{D87E2D85-5B5E-4EEC-A402-4487164D38EA}" destId="{D1C8DBF8-44E8-4232-B143-9EB3C28D813E}" srcOrd="1" destOrd="0" presId="urn:microsoft.com/office/officeart/2018/2/layout/IconVerticalSolidList"/>
    <dgm:cxn modelId="{C37B1954-1D0E-4DD6-9C33-649395FCC339}" type="presParOf" srcId="{D87E2D85-5B5E-4EEC-A402-4487164D38EA}" destId="{A8881E29-7AD2-4D09-9562-FEDC15597AA5}" srcOrd="2" destOrd="0" presId="urn:microsoft.com/office/officeart/2018/2/layout/IconVerticalSolidList"/>
    <dgm:cxn modelId="{313A7B33-A3C9-4E00-AA4B-FD0155C27166}" type="presParOf" srcId="{D87E2D85-5B5E-4EEC-A402-4487164D38EA}" destId="{1B2494E6-46B9-44B1-99E1-F07B646A1BA2}" srcOrd="3" destOrd="0" presId="urn:microsoft.com/office/officeart/2018/2/layout/IconVerticalSolidList"/>
    <dgm:cxn modelId="{45B40E0B-0FBE-4276-B0C0-72DC463E1701}" type="presParOf" srcId="{E5497102-7305-45A0-A8B8-6130136D30C9}" destId="{91C85DE6-7E1A-4ECF-BA97-7EE886A2C08D}" srcOrd="3" destOrd="0" presId="urn:microsoft.com/office/officeart/2018/2/layout/IconVerticalSolidList"/>
    <dgm:cxn modelId="{E85DF4C6-1349-4543-A6FA-35D061315A3A}" type="presParOf" srcId="{E5497102-7305-45A0-A8B8-6130136D30C9}" destId="{9720D261-79F5-4DB6-BDBF-B2B87072BAC4}" srcOrd="4" destOrd="0" presId="urn:microsoft.com/office/officeart/2018/2/layout/IconVerticalSolidList"/>
    <dgm:cxn modelId="{60752DEC-9282-4FEE-87AD-B4B3E8D168E6}" type="presParOf" srcId="{9720D261-79F5-4DB6-BDBF-B2B87072BAC4}" destId="{37EDEA30-2D7F-415F-B518-A837E6C1C1FE}" srcOrd="0" destOrd="0" presId="urn:microsoft.com/office/officeart/2018/2/layout/IconVerticalSolidList"/>
    <dgm:cxn modelId="{999BBD12-C4B9-4CBE-95D5-21F953D2DE24}" type="presParOf" srcId="{9720D261-79F5-4DB6-BDBF-B2B87072BAC4}" destId="{55615B24-357B-4064-8806-CD28A943CA6D}" srcOrd="1" destOrd="0" presId="urn:microsoft.com/office/officeart/2018/2/layout/IconVerticalSolidList"/>
    <dgm:cxn modelId="{8A00E23B-6B43-4302-8B0E-DDFDD76FEA75}" type="presParOf" srcId="{9720D261-79F5-4DB6-BDBF-B2B87072BAC4}" destId="{DB8AA909-3CB9-4DF2-A30A-C527F2E5AC3B}" srcOrd="2" destOrd="0" presId="urn:microsoft.com/office/officeart/2018/2/layout/IconVerticalSolidList"/>
    <dgm:cxn modelId="{36E88957-71C0-46E5-AFAF-0A18AD2DBFDB}" type="presParOf" srcId="{9720D261-79F5-4DB6-BDBF-B2B87072BAC4}" destId="{4D7A8362-BC85-4B5F-B32B-529B72FA1736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DB63E40-C6D5-4B69-81B5-2DE69D3349C6}" type="doc">
      <dgm:prSet loTypeId="urn:microsoft.com/office/officeart/2016/7/layout/LinearBlockProcessNumbered" loCatId="process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DC39CCBE-3DF0-4759-952B-03F05F460CBC}">
      <dgm:prSet/>
      <dgm:spPr/>
      <dgm:t>
        <a:bodyPr/>
        <a:lstStyle/>
        <a:p>
          <a:r>
            <a:rPr lang="en-GB"/>
            <a:t>Enabling rather than directing</a:t>
          </a:r>
          <a:endParaRPr lang="en-US"/>
        </a:p>
      </dgm:t>
    </dgm:pt>
    <dgm:pt modelId="{A83CB900-6F87-45B5-91B1-398F2DCB7878}" type="parTrans" cxnId="{1DA2D238-DC14-4849-96F5-A02A3406199E}">
      <dgm:prSet/>
      <dgm:spPr/>
      <dgm:t>
        <a:bodyPr/>
        <a:lstStyle/>
        <a:p>
          <a:endParaRPr lang="en-US"/>
        </a:p>
      </dgm:t>
    </dgm:pt>
    <dgm:pt modelId="{07F9EF76-07F5-40DE-9DC8-DE713A840367}" type="sibTrans" cxnId="{1DA2D238-DC14-4849-96F5-A02A3406199E}">
      <dgm:prSet phldrT="01" phldr="0"/>
      <dgm:spPr/>
      <dgm:t>
        <a:bodyPr/>
        <a:lstStyle/>
        <a:p>
          <a:r>
            <a:rPr lang="en-US"/>
            <a:t>01</a:t>
          </a:r>
        </a:p>
      </dgm:t>
    </dgm:pt>
    <dgm:pt modelId="{331F7FBC-88AB-4538-AB86-64C474035DB0}">
      <dgm:prSet/>
      <dgm:spPr/>
      <dgm:t>
        <a:bodyPr/>
        <a:lstStyle/>
        <a:p>
          <a:r>
            <a:rPr lang="en-GB"/>
            <a:t>Amplifying voices rather than concentrating participation in a few members</a:t>
          </a:r>
          <a:endParaRPr lang="en-US"/>
        </a:p>
      </dgm:t>
    </dgm:pt>
    <dgm:pt modelId="{DD1079A4-3E2E-4DAF-8975-2F15FC00C2C3}" type="parTrans" cxnId="{5F74EFCD-8B09-464E-BAF8-384594DC1BE4}">
      <dgm:prSet/>
      <dgm:spPr/>
      <dgm:t>
        <a:bodyPr/>
        <a:lstStyle/>
        <a:p>
          <a:endParaRPr lang="en-US"/>
        </a:p>
      </dgm:t>
    </dgm:pt>
    <dgm:pt modelId="{6E0EFFD0-C434-413F-A805-B6040294B0A5}" type="sibTrans" cxnId="{5F74EFCD-8B09-464E-BAF8-384594DC1BE4}">
      <dgm:prSet phldrT="02" phldr="0"/>
      <dgm:spPr/>
      <dgm:t>
        <a:bodyPr/>
        <a:lstStyle/>
        <a:p>
          <a:r>
            <a:rPr lang="en-US"/>
            <a:t>02</a:t>
          </a:r>
        </a:p>
      </dgm:t>
    </dgm:pt>
    <dgm:pt modelId="{1B37391C-16C0-480D-AEE0-20866DBABD05}">
      <dgm:prSet/>
      <dgm:spPr/>
      <dgm:t>
        <a:bodyPr/>
        <a:lstStyle/>
        <a:p>
          <a:r>
            <a:rPr lang="en-GB"/>
            <a:t>Connecting people to resources and each other</a:t>
          </a:r>
          <a:endParaRPr lang="en-US"/>
        </a:p>
      </dgm:t>
    </dgm:pt>
    <dgm:pt modelId="{712AD031-B58B-4484-8EC1-A6A394AC9DE3}" type="parTrans" cxnId="{105CDB17-EC8C-4827-AC41-F262D8F470D1}">
      <dgm:prSet/>
      <dgm:spPr/>
      <dgm:t>
        <a:bodyPr/>
        <a:lstStyle/>
        <a:p>
          <a:endParaRPr lang="en-US"/>
        </a:p>
      </dgm:t>
    </dgm:pt>
    <dgm:pt modelId="{420A35CA-4579-4AD4-9EAC-8930E0AB705C}" type="sibTrans" cxnId="{105CDB17-EC8C-4827-AC41-F262D8F470D1}">
      <dgm:prSet phldrT="03" phldr="0"/>
      <dgm:spPr/>
      <dgm:t>
        <a:bodyPr/>
        <a:lstStyle/>
        <a:p>
          <a:r>
            <a:rPr lang="en-US"/>
            <a:t>03</a:t>
          </a:r>
        </a:p>
      </dgm:t>
    </dgm:pt>
    <dgm:pt modelId="{8E519102-AD62-3348-B990-EE226F90F900}" type="pres">
      <dgm:prSet presAssocID="{7DB63E40-C6D5-4B69-81B5-2DE69D3349C6}" presName="Name0" presStyleCnt="0">
        <dgm:presLayoutVars>
          <dgm:animLvl val="lvl"/>
          <dgm:resizeHandles val="exact"/>
        </dgm:presLayoutVars>
      </dgm:prSet>
      <dgm:spPr/>
    </dgm:pt>
    <dgm:pt modelId="{9463D0B3-1549-454E-B4C1-63A11F4FC8BB}" type="pres">
      <dgm:prSet presAssocID="{DC39CCBE-3DF0-4759-952B-03F05F460CBC}" presName="compositeNode" presStyleCnt="0">
        <dgm:presLayoutVars>
          <dgm:bulletEnabled val="1"/>
        </dgm:presLayoutVars>
      </dgm:prSet>
      <dgm:spPr/>
    </dgm:pt>
    <dgm:pt modelId="{D8820DDB-0EE3-9D48-9ACA-8B2D3D1CC8F3}" type="pres">
      <dgm:prSet presAssocID="{DC39CCBE-3DF0-4759-952B-03F05F460CBC}" presName="bgRect" presStyleLbl="alignNode1" presStyleIdx="0" presStyleCnt="3"/>
      <dgm:spPr/>
    </dgm:pt>
    <dgm:pt modelId="{E2827480-1217-7A4F-BE6D-E4C5AD0DB76A}" type="pres">
      <dgm:prSet presAssocID="{07F9EF76-07F5-40DE-9DC8-DE713A840367}" presName="sibTransNodeRect" presStyleLbl="alignNode1" presStyleIdx="0" presStyleCnt="3">
        <dgm:presLayoutVars>
          <dgm:chMax val="0"/>
          <dgm:bulletEnabled val="1"/>
        </dgm:presLayoutVars>
      </dgm:prSet>
      <dgm:spPr/>
    </dgm:pt>
    <dgm:pt modelId="{40BEBA46-98EB-6947-ACBF-070F2380DFEC}" type="pres">
      <dgm:prSet presAssocID="{DC39CCBE-3DF0-4759-952B-03F05F460CBC}" presName="nodeRect" presStyleLbl="alignNode1" presStyleIdx="0" presStyleCnt="3">
        <dgm:presLayoutVars>
          <dgm:bulletEnabled val="1"/>
        </dgm:presLayoutVars>
      </dgm:prSet>
      <dgm:spPr/>
    </dgm:pt>
    <dgm:pt modelId="{5DAE69BE-6B5E-2945-8449-656A1A65EC8C}" type="pres">
      <dgm:prSet presAssocID="{07F9EF76-07F5-40DE-9DC8-DE713A840367}" presName="sibTrans" presStyleCnt="0"/>
      <dgm:spPr/>
    </dgm:pt>
    <dgm:pt modelId="{3043C626-96FB-274B-82F1-04D6216FB313}" type="pres">
      <dgm:prSet presAssocID="{331F7FBC-88AB-4538-AB86-64C474035DB0}" presName="compositeNode" presStyleCnt="0">
        <dgm:presLayoutVars>
          <dgm:bulletEnabled val="1"/>
        </dgm:presLayoutVars>
      </dgm:prSet>
      <dgm:spPr/>
    </dgm:pt>
    <dgm:pt modelId="{58EE4481-073C-E34D-9FF1-9E4461D840B2}" type="pres">
      <dgm:prSet presAssocID="{331F7FBC-88AB-4538-AB86-64C474035DB0}" presName="bgRect" presStyleLbl="alignNode1" presStyleIdx="1" presStyleCnt="3"/>
      <dgm:spPr/>
    </dgm:pt>
    <dgm:pt modelId="{E2E22DED-B171-2A41-B2D0-2B90D528CF0C}" type="pres">
      <dgm:prSet presAssocID="{6E0EFFD0-C434-413F-A805-B6040294B0A5}" presName="sibTransNodeRect" presStyleLbl="alignNode1" presStyleIdx="1" presStyleCnt="3">
        <dgm:presLayoutVars>
          <dgm:chMax val="0"/>
          <dgm:bulletEnabled val="1"/>
        </dgm:presLayoutVars>
      </dgm:prSet>
      <dgm:spPr/>
    </dgm:pt>
    <dgm:pt modelId="{02371E72-4F81-F647-AB12-A8ED572EC633}" type="pres">
      <dgm:prSet presAssocID="{331F7FBC-88AB-4538-AB86-64C474035DB0}" presName="nodeRect" presStyleLbl="alignNode1" presStyleIdx="1" presStyleCnt="3">
        <dgm:presLayoutVars>
          <dgm:bulletEnabled val="1"/>
        </dgm:presLayoutVars>
      </dgm:prSet>
      <dgm:spPr/>
    </dgm:pt>
    <dgm:pt modelId="{10CF768F-3DD3-2740-A989-F72625932E62}" type="pres">
      <dgm:prSet presAssocID="{6E0EFFD0-C434-413F-A805-B6040294B0A5}" presName="sibTrans" presStyleCnt="0"/>
      <dgm:spPr/>
    </dgm:pt>
    <dgm:pt modelId="{8F4D3158-2A1C-FF4B-B517-C35508E43C35}" type="pres">
      <dgm:prSet presAssocID="{1B37391C-16C0-480D-AEE0-20866DBABD05}" presName="compositeNode" presStyleCnt="0">
        <dgm:presLayoutVars>
          <dgm:bulletEnabled val="1"/>
        </dgm:presLayoutVars>
      </dgm:prSet>
      <dgm:spPr/>
    </dgm:pt>
    <dgm:pt modelId="{A4CCA9B4-ADF7-864A-BCC6-1D0449F18E3E}" type="pres">
      <dgm:prSet presAssocID="{1B37391C-16C0-480D-AEE0-20866DBABD05}" presName="bgRect" presStyleLbl="alignNode1" presStyleIdx="2" presStyleCnt="3"/>
      <dgm:spPr/>
    </dgm:pt>
    <dgm:pt modelId="{878C2D66-C7BF-DF4A-9E68-03B0A2C68B9B}" type="pres">
      <dgm:prSet presAssocID="{420A35CA-4579-4AD4-9EAC-8930E0AB705C}" presName="sibTransNodeRect" presStyleLbl="alignNode1" presStyleIdx="2" presStyleCnt="3">
        <dgm:presLayoutVars>
          <dgm:chMax val="0"/>
          <dgm:bulletEnabled val="1"/>
        </dgm:presLayoutVars>
      </dgm:prSet>
      <dgm:spPr/>
    </dgm:pt>
    <dgm:pt modelId="{FB22391C-4DEC-AE43-AD49-3564F2D9DDB8}" type="pres">
      <dgm:prSet presAssocID="{1B37391C-16C0-480D-AEE0-20866DBABD05}" presName="nodeRect" presStyleLbl="alignNode1" presStyleIdx="2" presStyleCnt="3">
        <dgm:presLayoutVars>
          <dgm:bulletEnabled val="1"/>
        </dgm:presLayoutVars>
      </dgm:prSet>
      <dgm:spPr/>
    </dgm:pt>
  </dgm:ptLst>
  <dgm:cxnLst>
    <dgm:cxn modelId="{56F3FA08-EB58-B149-91AC-53A01ABA1CB9}" type="presOf" srcId="{DC39CCBE-3DF0-4759-952B-03F05F460CBC}" destId="{40BEBA46-98EB-6947-ACBF-070F2380DFEC}" srcOrd="1" destOrd="0" presId="urn:microsoft.com/office/officeart/2016/7/layout/LinearBlockProcessNumbered"/>
    <dgm:cxn modelId="{105CDB17-EC8C-4827-AC41-F262D8F470D1}" srcId="{7DB63E40-C6D5-4B69-81B5-2DE69D3349C6}" destId="{1B37391C-16C0-480D-AEE0-20866DBABD05}" srcOrd="2" destOrd="0" parTransId="{712AD031-B58B-4484-8EC1-A6A394AC9DE3}" sibTransId="{420A35CA-4579-4AD4-9EAC-8930E0AB705C}"/>
    <dgm:cxn modelId="{5F73441D-42C8-4745-8A8A-5AF28E3DF09C}" type="presOf" srcId="{1B37391C-16C0-480D-AEE0-20866DBABD05}" destId="{A4CCA9B4-ADF7-864A-BCC6-1D0449F18E3E}" srcOrd="0" destOrd="0" presId="urn:microsoft.com/office/officeart/2016/7/layout/LinearBlockProcessNumbered"/>
    <dgm:cxn modelId="{1DA2D238-DC14-4849-96F5-A02A3406199E}" srcId="{7DB63E40-C6D5-4B69-81B5-2DE69D3349C6}" destId="{DC39CCBE-3DF0-4759-952B-03F05F460CBC}" srcOrd="0" destOrd="0" parTransId="{A83CB900-6F87-45B5-91B1-398F2DCB7878}" sibTransId="{07F9EF76-07F5-40DE-9DC8-DE713A840367}"/>
    <dgm:cxn modelId="{E7058368-C28E-A54E-B6F3-E3173A374706}" type="presOf" srcId="{331F7FBC-88AB-4538-AB86-64C474035DB0}" destId="{58EE4481-073C-E34D-9FF1-9E4461D840B2}" srcOrd="0" destOrd="0" presId="urn:microsoft.com/office/officeart/2016/7/layout/LinearBlockProcessNumbered"/>
    <dgm:cxn modelId="{33F11258-FE14-B642-8103-918431B66FD8}" type="presOf" srcId="{7DB63E40-C6D5-4B69-81B5-2DE69D3349C6}" destId="{8E519102-AD62-3348-B990-EE226F90F900}" srcOrd="0" destOrd="0" presId="urn:microsoft.com/office/officeart/2016/7/layout/LinearBlockProcessNumbered"/>
    <dgm:cxn modelId="{D333A97A-2253-934E-B20B-9C350242EA18}" type="presOf" srcId="{DC39CCBE-3DF0-4759-952B-03F05F460CBC}" destId="{D8820DDB-0EE3-9D48-9ACA-8B2D3D1CC8F3}" srcOrd="0" destOrd="0" presId="urn:microsoft.com/office/officeart/2016/7/layout/LinearBlockProcessNumbered"/>
    <dgm:cxn modelId="{BD2F0581-7D5E-134B-B3E4-D517F387DBFE}" type="presOf" srcId="{420A35CA-4579-4AD4-9EAC-8930E0AB705C}" destId="{878C2D66-C7BF-DF4A-9E68-03B0A2C68B9B}" srcOrd="0" destOrd="0" presId="urn:microsoft.com/office/officeart/2016/7/layout/LinearBlockProcessNumbered"/>
    <dgm:cxn modelId="{0DB8F0A2-CAB8-DE45-AABE-E1FD6485DF34}" type="presOf" srcId="{1B37391C-16C0-480D-AEE0-20866DBABD05}" destId="{FB22391C-4DEC-AE43-AD49-3564F2D9DDB8}" srcOrd="1" destOrd="0" presId="urn:microsoft.com/office/officeart/2016/7/layout/LinearBlockProcessNumbered"/>
    <dgm:cxn modelId="{D19FACA9-5DBE-474B-94EA-F5F84AC73D3D}" type="presOf" srcId="{6E0EFFD0-C434-413F-A805-B6040294B0A5}" destId="{E2E22DED-B171-2A41-B2D0-2B90D528CF0C}" srcOrd="0" destOrd="0" presId="urn:microsoft.com/office/officeart/2016/7/layout/LinearBlockProcessNumbered"/>
    <dgm:cxn modelId="{92BE51CB-D6D3-AE4C-BF65-2898CFE33E78}" type="presOf" srcId="{331F7FBC-88AB-4538-AB86-64C474035DB0}" destId="{02371E72-4F81-F647-AB12-A8ED572EC633}" srcOrd="1" destOrd="0" presId="urn:microsoft.com/office/officeart/2016/7/layout/LinearBlockProcessNumbered"/>
    <dgm:cxn modelId="{5F74EFCD-8B09-464E-BAF8-384594DC1BE4}" srcId="{7DB63E40-C6D5-4B69-81B5-2DE69D3349C6}" destId="{331F7FBC-88AB-4538-AB86-64C474035DB0}" srcOrd="1" destOrd="0" parTransId="{DD1079A4-3E2E-4DAF-8975-2F15FC00C2C3}" sibTransId="{6E0EFFD0-C434-413F-A805-B6040294B0A5}"/>
    <dgm:cxn modelId="{A556EDD5-BC07-2B40-ABB9-B5268859BEDE}" type="presOf" srcId="{07F9EF76-07F5-40DE-9DC8-DE713A840367}" destId="{E2827480-1217-7A4F-BE6D-E4C5AD0DB76A}" srcOrd="0" destOrd="0" presId="urn:microsoft.com/office/officeart/2016/7/layout/LinearBlockProcessNumbered"/>
    <dgm:cxn modelId="{B979BC79-8C65-D44B-AE7A-93ED26E74340}" type="presParOf" srcId="{8E519102-AD62-3348-B990-EE226F90F900}" destId="{9463D0B3-1549-454E-B4C1-63A11F4FC8BB}" srcOrd="0" destOrd="0" presId="urn:microsoft.com/office/officeart/2016/7/layout/LinearBlockProcessNumbered"/>
    <dgm:cxn modelId="{60DFF7CC-EBC2-1A42-9F30-C7B7B23578EE}" type="presParOf" srcId="{9463D0B3-1549-454E-B4C1-63A11F4FC8BB}" destId="{D8820DDB-0EE3-9D48-9ACA-8B2D3D1CC8F3}" srcOrd="0" destOrd="0" presId="urn:microsoft.com/office/officeart/2016/7/layout/LinearBlockProcessNumbered"/>
    <dgm:cxn modelId="{584CA736-5590-2343-B709-B276BAC231C2}" type="presParOf" srcId="{9463D0B3-1549-454E-B4C1-63A11F4FC8BB}" destId="{E2827480-1217-7A4F-BE6D-E4C5AD0DB76A}" srcOrd="1" destOrd="0" presId="urn:microsoft.com/office/officeart/2016/7/layout/LinearBlockProcessNumbered"/>
    <dgm:cxn modelId="{5C10C3B8-F0CE-C24F-92C2-36DEF8A3D1E0}" type="presParOf" srcId="{9463D0B3-1549-454E-B4C1-63A11F4FC8BB}" destId="{40BEBA46-98EB-6947-ACBF-070F2380DFEC}" srcOrd="2" destOrd="0" presId="urn:microsoft.com/office/officeart/2016/7/layout/LinearBlockProcessNumbered"/>
    <dgm:cxn modelId="{6FD10FFB-12FD-F04B-8891-88D25EAF8EE3}" type="presParOf" srcId="{8E519102-AD62-3348-B990-EE226F90F900}" destId="{5DAE69BE-6B5E-2945-8449-656A1A65EC8C}" srcOrd="1" destOrd="0" presId="urn:microsoft.com/office/officeart/2016/7/layout/LinearBlockProcessNumbered"/>
    <dgm:cxn modelId="{60BAEFFB-600F-FB4B-9208-0F157803850B}" type="presParOf" srcId="{8E519102-AD62-3348-B990-EE226F90F900}" destId="{3043C626-96FB-274B-82F1-04D6216FB313}" srcOrd="2" destOrd="0" presId="urn:microsoft.com/office/officeart/2016/7/layout/LinearBlockProcessNumbered"/>
    <dgm:cxn modelId="{8676CDFC-3F42-9C4D-8E24-EC1975D1A87C}" type="presParOf" srcId="{3043C626-96FB-274B-82F1-04D6216FB313}" destId="{58EE4481-073C-E34D-9FF1-9E4461D840B2}" srcOrd="0" destOrd="0" presId="urn:microsoft.com/office/officeart/2016/7/layout/LinearBlockProcessNumbered"/>
    <dgm:cxn modelId="{598E37BE-F0D7-B048-8B31-942EA605C3E9}" type="presParOf" srcId="{3043C626-96FB-274B-82F1-04D6216FB313}" destId="{E2E22DED-B171-2A41-B2D0-2B90D528CF0C}" srcOrd="1" destOrd="0" presId="urn:microsoft.com/office/officeart/2016/7/layout/LinearBlockProcessNumbered"/>
    <dgm:cxn modelId="{781CCC1B-4526-A04E-9080-7CC170BDB4D8}" type="presParOf" srcId="{3043C626-96FB-274B-82F1-04D6216FB313}" destId="{02371E72-4F81-F647-AB12-A8ED572EC633}" srcOrd="2" destOrd="0" presId="urn:microsoft.com/office/officeart/2016/7/layout/LinearBlockProcessNumbered"/>
    <dgm:cxn modelId="{412CBBCF-173A-624A-985D-310A920FE0DF}" type="presParOf" srcId="{8E519102-AD62-3348-B990-EE226F90F900}" destId="{10CF768F-3DD3-2740-A989-F72625932E62}" srcOrd="3" destOrd="0" presId="urn:microsoft.com/office/officeart/2016/7/layout/LinearBlockProcessNumbered"/>
    <dgm:cxn modelId="{F7F68237-9A9F-854D-92AC-3BE958F8BD50}" type="presParOf" srcId="{8E519102-AD62-3348-B990-EE226F90F900}" destId="{8F4D3158-2A1C-FF4B-B517-C35508E43C35}" srcOrd="4" destOrd="0" presId="urn:microsoft.com/office/officeart/2016/7/layout/LinearBlockProcessNumbered"/>
    <dgm:cxn modelId="{6738288F-D762-E74F-BB79-307877810681}" type="presParOf" srcId="{8F4D3158-2A1C-FF4B-B517-C35508E43C35}" destId="{A4CCA9B4-ADF7-864A-BCC6-1D0449F18E3E}" srcOrd="0" destOrd="0" presId="urn:microsoft.com/office/officeart/2016/7/layout/LinearBlockProcessNumbered"/>
    <dgm:cxn modelId="{F11B2704-3AD7-D049-9798-1D0F9FF4051B}" type="presParOf" srcId="{8F4D3158-2A1C-FF4B-B517-C35508E43C35}" destId="{878C2D66-C7BF-DF4A-9E68-03B0A2C68B9B}" srcOrd="1" destOrd="0" presId="urn:microsoft.com/office/officeart/2016/7/layout/LinearBlockProcessNumbered"/>
    <dgm:cxn modelId="{482DFABD-84C2-CE4B-9479-023B5CA51543}" type="presParOf" srcId="{8F4D3158-2A1C-FF4B-B517-C35508E43C35}" destId="{FB22391C-4DEC-AE43-AD49-3564F2D9DDB8}" srcOrd="2" destOrd="0" presId="urn:microsoft.com/office/officeart/2016/7/layout/LinearBlockProcessNumbered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B13FACD4-EF00-41AD-B435-DA253FEC4984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neutralbg_accent1_2" csCatId="accent1" phldr="1"/>
      <dgm:spPr/>
      <dgm:t>
        <a:bodyPr/>
        <a:lstStyle/>
        <a:p>
          <a:endParaRPr lang="en-US"/>
        </a:p>
      </dgm:t>
    </dgm:pt>
    <dgm:pt modelId="{21F225F6-7E28-4E86-B235-DDB15EBF471F}">
      <dgm:prSet/>
      <dgm:spPr/>
      <dgm:t>
        <a:bodyPr/>
        <a:lstStyle/>
        <a:p>
          <a:r>
            <a:rPr lang="en-GB"/>
            <a:t>Respectful communication</a:t>
          </a:r>
          <a:endParaRPr lang="en-US"/>
        </a:p>
      </dgm:t>
    </dgm:pt>
    <dgm:pt modelId="{37B91A50-D6A0-4BD5-9D0B-7E16BC94226E}" type="parTrans" cxnId="{36C9CFD3-AFDA-447E-BDBD-D94C447296BE}">
      <dgm:prSet/>
      <dgm:spPr/>
      <dgm:t>
        <a:bodyPr/>
        <a:lstStyle/>
        <a:p>
          <a:endParaRPr lang="en-US"/>
        </a:p>
      </dgm:t>
    </dgm:pt>
    <dgm:pt modelId="{F45795A1-EEE3-450E-B9D3-49B97CD133BC}" type="sibTrans" cxnId="{36C9CFD3-AFDA-447E-BDBD-D94C447296BE}">
      <dgm:prSet/>
      <dgm:spPr/>
      <dgm:t>
        <a:bodyPr/>
        <a:lstStyle/>
        <a:p>
          <a:endParaRPr lang="en-US"/>
        </a:p>
      </dgm:t>
    </dgm:pt>
    <dgm:pt modelId="{8F4B465D-8179-43B7-9C59-A2607EAB14C4}">
      <dgm:prSet/>
      <dgm:spPr/>
      <dgm:t>
        <a:bodyPr/>
        <a:lstStyle/>
        <a:p>
          <a:r>
            <a:rPr lang="en-GB"/>
            <a:t>Crediting sources and creators</a:t>
          </a:r>
          <a:endParaRPr lang="en-US"/>
        </a:p>
      </dgm:t>
    </dgm:pt>
    <dgm:pt modelId="{6C2823E3-AF5C-438B-BA21-A8BA3E0A317D}" type="parTrans" cxnId="{7E7B9FA3-5A9D-4AAE-BF64-A17A4E7D5A82}">
      <dgm:prSet/>
      <dgm:spPr/>
      <dgm:t>
        <a:bodyPr/>
        <a:lstStyle/>
        <a:p>
          <a:endParaRPr lang="en-US"/>
        </a:p>
      </dgm:t>
    </dgm:pt>
    <dgm:pt modelId="{EE83897E-AD99-4F64-BEC0-92A2CFB9118F}" type="sibTrans" cxnId="{7E7B9FA3-5A9D-4AAE-BF64-A17A4E7D5A82}">
      <dgm:prSet/>
      <dgm:spPr/>
      <dgm:t>
        <a:bodyPr/>
        <a:lstStyle/>
        <a:p>
          <a:endParaRPr lang="en-US"/>
        </a:p>
      </dgm:t>
    </dgm:pt>
    <dgm:pt modelId="{14AB26B3-3B77-4A95-BDA5-AE6E1F625C59}">
      <dgm:prSet/>
      <dgm:spPr/>
      <dgm:t>
        <a:bodyPr/>
        <a:lstStyle/>
        <a:p>
          <a:r>
            <a:rPr lang="en-GB"/>
            <a:t>Awareness of privacy and consent</a:t>
          </a:r>
          <a:endParaRPr lang="en-US"/>
        </a:p>
      </dgm:t>
    </dgm:pt>
    <dgm:pt modelId="{72CC2883-4F84-48BE-9373-C71A3C7A9A41}" type="parTrans" cxnId="{9AC96E24-2BCE-4AFA-8D8D-EF9E96B2A8E1}">
      <dgm:prSet/>
      <dgm:spPr/>
      <dgm:t>
        <a:bodyPr/>
        <a:lstStyle/>
        <a:p>
          <a:endParaRPr lang="en-US"/>
        </a:p>
      </dgm:t>
    </dgm:pt>
    <dgm:pt modelId="{4993F019-823E-4752-82A4-302BADBA6DAA}" type="sibTrans" cxnId="{9AC96E24-2BCE-4AFA-8D8D-EF9E96B2A8E1}">
      <dgm:prSet/>
      <dgm:spPr/>
      <dgm:t>
        <a:bodyPr/>
        <a:lstStyle/>
        <a:p>
          <a:endParaRPr lang="en-US"/>
        </a:p>
      </dgm:t>
    </dgm:pt>
    <dgm:pt modelId="{7CD15062-18AC-446F-BA72-8017B0102FA7}">
      <dgm:prSet/>
      <dgm:spPr/>
      <dgm:t>
        <a:bodyPr/>
        <a:lstStyle/>
        <a:p>
          <a:r>
            <a:rPr lang="en-GB"/>
            <a:t>Accurate, responsible information sharing</a:t>
          </a:r>
          <a:endParaRPr lang="en-US"/>
        </a:p>
      </dgm:t>
    </dgm:pt>
    <dgm:pt modelId="{AF7A98FA-CC30-4C09-A1D7-AE2152D55608}" type="parTrans" cxnId="{9E6826CF-D26C-43F4-88EC-7A4C4AA04E2A}">
      <dgm:prSet/>
      <dgm:spPr/>
      <dgm:t>
        <a:bodyPr/>
        <a:lstStyle/>
        <a:p>
          <a:endParaRPr lang="en-US"/>
        </a:p>
      </dgm:t>
    </dgm:pt>
    <dgm:pt modelId="{13F08C67-1307-4ED0-8929-19FB30E7EFD7}" type="sibTrans" cxnId="{9E6826CF-D26C-43F4-88EC-7A4C4AA04E2A}">
      <dgm:prSet/>
      <dgm:spPr/>
      <dgm:t>
        <a:bodyPr/>
        <a:lstStyle/>
        <a:p>
          <a:endParaRPr lang="en-US"/>
        </a:p>
      </dgm:t>
    </dgm:pt>
    <dgm:pt modelId="{BB25D43C-1942-4C76-944D-EFD299E86E22}">
      <dgm:prSet/>
      <dgm:spPr/>
      <dgm:t>
        <a:bodyPr/>
        <a:lstStyle/>
        <a:p>
          <a:r>
            <a:rPr lang="en-US"/>
            <a:t>Shared understanding </a:t>
          </a:r>
        </a:p>
      </dgm:t>
    </dgm:pt>
    <dgm:pt modelId="{DA2514B4-2D36-41AB-B8CD-AB77F9F60DF5}" type="parTrans" cxnId="{4FE7A738-8C5E-48DA-AD60-1AAEA3DF77D7}">
      <dgm:prSet/>
      <dgm:spPr/>
      <dgm:t>
        <a:bodyPr/>
        <a:lstStyle/>
        <a:p>
          <a:endParaRPr lang="en-US"/>
        </a:p>
      </dgm:t>
    </dgm:pt>
    <dgm:pt modelId="{693E677F-F2FC-4E4B-8712-4AD5E37478DF}" type="sibTrans" cxnId="{4FE7A738-8C5E-48DA-AD60-1AAEA3DF77D7}">
      <dgm:prSet/>
      <dgm:spPr/>
      <dgm:t>
        <a:bodyPr/>
        <a:lstStyle/>
        <a:p>
          <a:endParaRPr lang="en-US"/>
        </a:p>
      </dgm:t>
    </dgm:pt>
    <dgm:pt modelId="{DD845D08-5506-4BF8-B2AB-4E35E60CCD9F}" type="pres">
      <dgm:prSet presAssocID="{B13FACD4-EF00-41AD-B435-DA253FEC4984}" presName="root" presStyleCnt="0">
        <dgm:presLayoutVars>
          <dgm:dir/>
          <dgm:resizeHandles val="exact"/>
        </dgm:presLayoutVars>
      </dgm:prSet>
      <dgm:spPr/>
    </dgm:pt>
    <dgm:pt modelId="{CD9AE0BB-4DF0-4C47-B6F6-3DE28CA0646F}" type="pres">
      <dgm:prSet presAssocID="{B13FACD4-EF00-41AD-B435-DA253FEC4984}" presName="container" presStyleCnt="0">
        <dgm:presLayoutVars>
          <dgm:dir/>
          <dgm:resizeHandles val="exact"/>
        </dgm:presLayoutVars>
      </dgm:prSet>
      <dgm:spPr/>
    </dgm:pt>
    <dgm:pt modelId="{F28263FE-4F37-4DBB-AC79-498726555A16}" type="pres">
      <dgm:prSet presAssocID="{21F225F6-7E28-4E86-B235-DDB15EBF471F}" presName="compNode" presStyleCnt="0"/>
      <dgm:spPr/>
    </dgm:pt>
    <dgm:pt modelId="{D4125C6F-4E9F-4A0D-A5E4-F3318DFAD6DA}" type="pres">
      <dgm:prSet presAssocID="{21F225F6-7E28-4E86-B235-DDB15EBF471F}" presName="iconBgRect" presStyleLbl="bgShp" presStyleIdx="0" presStyleCnt="5"/>
      <dgm:spPr/>
    </dgm:pt>
    <dgm:pt modelId="{7B8C04D9-DAD5-4DA5-98DE-7BF0F2FB08A3}" type="pres">
      <dgm:prSet presAssocID="{21F225F6-7E28-4E86-B235-DDB15EBF471F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at"/>
        </a:ext>
      </dgm:extLst>
    </dgm:pt>
    <dgm:pt modelId="{2F90A859-9079-4B61-9CC8-30117407E03D}" type="pres">
      <dgm:prSet presAssocID="{21F225F6-7E28-4E86-B235-DDB15EBF471F}" presName="spaceRect" presStyleCnt="0"/>
      <dgm:spPr/>
    </dgm:pt>
    <dgm:pt modelId="{EDC10033-3963-4E73-9D95-79B665872FA2}" type="pres">
      <dgm:prSet presAssocID="{21F225F6-7E28-4E86-B235-DDB15EBF471F}" presName="textRect" presStyleLbl="revTx" presStyleIdx="0" presStyleCnt="5">
        <dgm:presLayoutVars>
          <dgm:chMax val="1"/>
          <dgm:chPref val="1"/>
        </dgm:presLayoutVars>
      </dgm:prSet>
      <dgm:spPr/>
    </dgm:pt>
    <dgm:pt modelId="{FDD7C8E6-C72B-45F8-BAA8-6FEBBF4251CF}" type="pres">
      <dgm:prSet presAssocID="{F45795A1-EEE3-450E-B9D3-49B97CD133BC}" presName="sibTrans" presStyleLbl="sibTrans2D1" presStyleIdx="0" presStyleCnt="0"/>
      <dgm:spPr/>
    </dgm:pt>
    <dgm:pt modelId="{73D4936B-6BF7-43F0-990F-E4BD356C6CD2}" type="pres">
      <dgm:prSet presAssocID="{8F4B465D-8179-43B7-9C59-A2607EAB14C4}" presName="compNode" presStyleCnt="0"/>
      <dgm:spPr/>
    </dgm:pt>
    <dgm:pt modelId="{0CFD8D9E-6ADE-402E-B7A9-14EFC05CCC4A}" type="pres">
      <dgm:prSet presAssocID="{8F4B465D-8179-43B7-9C59-A2607EAB14C4}" presName="iconBgRect" presStyleLbl="bgShp" presStyleIdx="1" presStyleCnt="5"/>
      <dgm:spPr/>
    </dgm:pt>
    <dgm:pt modelId="{ECF50953-E338-4338-BA27-1F5953D9DD08}" type="pres">
      <dgm:prSet presAssocID="{8F4B465D-8179-43B7-9C59-A2607EAB14C4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ney"/>
        </a:ext>
      </dgm:extLst>
    </dgm:pt>
    <dgm:pt modelId="{0619410D-6F67-44E4-938A-58B656E2ED12}" type="pres">
      <dgm:prSet presAssocID="{8F4B465D-8179-43B7-9C59-A2607EAB14C4}" presName="spaceRect" presStyleCnt="0"/>
      <dgm:spPr/>
    </dgm:pt>
    <dgm:pt modelId="{339B7AFC-5A3B-4686-9105-88C1AC62257F}" type="pres">
      <dgm:prSet presAssocID="{8F4B465D-8179-43B7-9C59-A2607EAB14C4}" presName="textRect" presStyleLbl="revTx" presStyleIdx="1" presStyleCnt="5">
        <dgm:presLayoutVars>
          <dgm:chMax val="1"/>
          <dgm:chPref val="1"/>
        </dgm:presLayoutVars>
      </dgm:prSet>
      <dgm:spPr/>
    </dgm:pt>
    <dgm:pt modelId="{A95B5CB2-5A00-45A9-84DA-91BDD03C01B7}" type="pres">
      <dgm:prSet presAssocID="{EE83897E-AD99-4F64-BEC0-92A2CFB9118F}" presName="sibTrans" presStyleLbl="sibTrans2D1" presStyleIdx="0" presStyleCnt="0"/>
      <dgm:spPr/>
    </dgm:pt>
    <dgm:pt modelId="{D288D310-51B3-4AF4-94C1-3B82FE39C405}" type="pres">
      <dgm:prSet presAssocID="{14AB26B3-3B77-4A95-BDA5-AE6E1F625C59}" presName="compNode" presStyleCnt="0"/>
      <dgm:spPr/>
    </dgm:pt>
    <dgm:pt modelId="{6BE6BD2E-2048-4183-9FDC-A8EC78B3BBCD}" type="pres">
      <dgm:prSet presAssocID="{14AB26B3-3B77-4A95-BDA5-AE6E1F625C59}" presName="iconBgRect" presStyleLbl="bgShp" presStyleIdx="2" presStyleCnt="5"/>
      <dgm:spPr/>
    </dgm:pt>
    <dgm:pt modelId="{09E7C86B-D7E5-4568-B6AE-5F816E7FA3E6}" type="pres">
      <dgm:prSet presAssocID="{14AB26B3-3B77-4A95-BDA5-AE6E1F625C59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ock"/>
        </a:ext>
      </dgm:extLst>
    </dgm:pt>
    <dgm:pt modelId="{2410511B-CEBD-47CC-BE22-0A0E80B3967E}" type="pres">
      <dgm:prSet presAssocID="{14AB26B3-3B77-4A95-BDA5-AE6E1F625C59}" presName="spaceRect" presStyleCnt="0"/>
      <dgm:spPr/>
    </dgm:pt>
    <dgm:pt modelId="{EF8EB3A8-8B2E-4C24-B40D-8A305CD256EF}" type="pres">
      <dgm:prSet presAssocID="{14AB26B3-3B77-4A95-BDA5-AE6E1F625C59}" presName="textRect" presStyleLbl="revTx" presStyleIdx="2" presStyleCnt="5">
        <dgm:presLayoutVars>
          <dgm:chMax val="1"/>
          <dgm:chPref val="1"/>
        </dgm:presLayoutVars>
      </dgm:prSet>
      <dgm:spPr/>
    </dgm:pt>
    <dgm:pt modelId="{E9ED11A7-72D4-43AB-9B64-E73AA64A5C86}" type="pres">
      <dgm:prSet presAssocID="{4993F019-823E-4752-82A4-302BADBA6DAA}" presName="sibTrans" presStyleLbl="sibTrans2D1" presStyleIdx="0" presStyleCnt="0"/>
      <dgm:spPr/>
    </dgm:pt>
    <dgm:pt modelId="{6B3AF29F-088F-462E-A987-6D2A99D6A254}" type="pres">
      <dgm:prSet presAssocID="{7CD15062-18AC-446F-BA72-8017B0102FA7}" presName="compNode" presStyleCnt="0"/>
      <dgm:spPr/>
    </dgm:pt>
    <dgm:pt modelId="{0EEDCD1C-82C3-4BEC-80C5-A6B17EF86C8F}" type="pres">
      <dgm:prSet presAssocID="{7CD15062-18AC-446F-BA72-8017B0102FA7}" presName="iconBgRect" presStyleLbl="bgShp" presStyleIdx="3" presStyleCnt="5"/>
      <dgm:spPr/>
    </dgm:pt>
    <dgm:pt modelId="{ECA8357B-C5E1-4BBB-8CDD-1BC78E0BFA05}" type="pres">
      <dgm:prSet presAssocID="{7CD15062-18AC-446F-BA72-8017B0102FA7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ullseye"/>
        </a:ext>
      </dgm:extLst>
    </dgm:pt>
    <dgm:pt modelId="{22BE53FA-4994-481B-8732-C2F9DBCDE493}" type="pres">
      <dgm:prSet presAssocID="{7CD15062-18AC-446F-BA72-8017B0102FA7}" presName="spaceRect" presStyleCnt="0"/>
      <dgm:spPr/>
    </dgm:pt>
    <dgm:pt modelId="{AE0B4554-AB5D-46A9-8630-AD7974494B06}" type="pres">
      <dgm:prSet presAssocID="{7CD15062-18AC-446F-BA72-8017B0102FA7}" presName="textRect" presStyleLbl="revTx" presStyleIdx="3" presStyleCnt="5">
        <dgm:presLayoutVars>
          <dgm:chMax val="1"/>
          <dgm:chPref val="1"/>
        </dgm:presLayoutVars>
      </dgm:prSet>
      <dgm:spPr/>
    </dgm:pt>
    <dgm:pt modelId="{F82B947C-7798-4F4C-BF79-21EB49A7B6E2}" type="pres">
      <dgm:prSet presAssocID="{13F08C67-1307-4ED0-8929-19FB30E7EFD7}" presName="sibTrans" presStyleLbl="sibTrans2D1" presStyleIdx="0" presStyleCnt="0"/>
      <dgm:spPr/>
    </dgm:pt>
    <dgm:pt modelId="{9615BA6F-C2D6-4ACB-87E9-FE908422AD54}" type="pres">
      <dgm:prSet presAssocID="{BB25D43C-1942-4C76-944D-EFD299E86E22}" presName="compNode" presStyleCnt="0"/>
      <dgm:spPr/>
    </dgm:pt>
    <dgm:pt modelId="{F229298C-0D1A-4091-9F50-FE82FD49A8FD}" type="pres">
      <dgm:prSet presAssocID="{BB25D43C-1942-4C76-944D-EFD299E86E22}" presName="iconBgRect" presStyleLbl="bgShp" presStyleIdx="4" presStyleCnt="5"/>
      <dgm:spPr/>
    </dgm:pt>
    <dgm:pt modelId="{D956AE10-AAC8-4845-95B1-C0BF91E3C5B8}" type="pres">
      <dgm:prSet presAssocID="{BB25D43C-1942-4C76-944D-EFD299E86E22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sers"/>
        </a:ext>
      </dgm:extLst>
    </dgm:pt>
    <dgm:pt modelId="{3CECA633-1A8D-4C24-9C4D-0B2B0946635B}" type="pres">
      <dgm:prSet presAssocID="{BB25D43C-1942-4C76-944D-EFD299E86E22}" presName="spaceRect" presStyleCnt="0"/>
      <dgm:spPr/>
    </dgm:pt>
    <dgm:pt modelId="{DA2BA6EC-3356-4BBF-B3AA-9BD0A9F39123}" type="pres">
      <dgm:prSet presAssocID="{BB25D43C-1942-4C76-944D-EFD299E86E22}" presName="textRect" presStyleLbl="revTx" presStyleIdx="4" presStyleCnt="5">
        <dgm:presLayoutVars>
          <dgm:chMax val="1"/>
          <dgm:chPref val="1"/>
        </dgm:presLayoutVars>
      </dgm:prSet>
      <dgm:spPr/>
    </dgm:pt>
  </dgm:ptLst>
  <dgm:cxnLst>
    <dgm:cxn modelId="{1646CB07-466F-4021-80D5-466FDD06B6F6}" type="presOf" srcId="{21F225F6-7E28-4E86-B235-DDB15EBF471F}" destId="{EDC10033-3963-4E73-9D95-79B665872FA2}" srcOrd="0" destOrd="0" presId="urn:microsoft.com/office/officeart/2018/2/layout/IconCircleList"/>
    <dgm:cxn modelId="{A4F30F12-D948-4A89-AFD7-A5BD16572ECD}" type="presOf" srcId="{13F08C67-1307-4ED0-8929-19FB30E7EFD7}" destId="{F82B947C-7798-4F4C-BF79-21EB49A7B6E2}" srcOrd="0" destOrd="0" presId="urn:microsoft.com/office/officeart/2018/2/layout/IconCircleList"/>
    <dgm:cxn modelId="{CC60DC18-5950-410E-A5BB-D7A796CEA58C}" type="presOf" srcId="{EE83897E-AD99-4F64-BEC0-92A2CFB9118F}" destId="{A95B5CB2-5A00-45A9-84DA-91BDD03C01B7}" srcOrd="0" destOrd="0" presId="urn:microsoft.com/office/officeart/2018/2/layout/IconCircleList"/>
    <dgm:cxn modelId="{9AC96E24-2BCE-4AFA-8D8D-EF9E96B2A8E1}" srcId="{B13FACD4-EF00-41AD-B435-DA253FEC4984}" destId="{14AB26B3-3B77-4A95-BDA5-AE6E1F625C59}" srcOrd="2" destOrd="0" parTransId="{72CC2883-4F84-48BE-9373-C71A3C7A9A41}" sibTransId="{4993F019-823E-4752-82A4-302BADBA6DAA}"/>
    <dgm:cxn modelId="{4FE7A738-8C5E-48DA-AD60-1AAEA3DF77D7}" srcId="{B13FACD4-EF00-41AD-B435-DA253FEC4984}" destId="{BB25D43C-1942-4C76-944D-EFD299E86E22}" srcOrd="4" destOrd="0" parTransId="{DA2514B4-2D36-41AB-B8CD-AB77F9F60DF5}" sibTransId="{693E677F-F2FC-4E4B-8712-4AD5E37478DF}"/>
    <dgm:cxn modelId="{58BD1A5F-A9A8-44EE-9EE9-CA97882016F2}" type="presOf" srcId="{B13FACD4-EF00-41AD-B435-DA253FEC4984}" destId="{DD845D08-5506-4BF8-B2AB-4E35E60CCD9F}" srcOrd="0" destOrd="0" presId="urn:microsoft.com/office/officeart/2018/2/layout/IconCircleList"/>
    <dgm:cxn modelId="{089EB64C-6F26-4B6F-8280-ADCFD289EB3C}" type="presOf" srcId="{8F4B465D-8179-43B7-9C59-A2607EAB14C4}" destId="{339B7AFC-5A3B-4686-9105-88C1AC62257F}" srcOrd="0" destOrd="0" presId="urn:microsoft.com/office/officeart/2018/2/layout/IconCircleList"/>
    <dgm:cxn modelId="{5DC8007C-E2A1-4F34-94E9-B677C67AC559}" type="presOf" srcId="{4993F019-823E-4752-82A4-302BADBA6DAA}" destId="{E9ED11A7-72D4-43AB-9B64-E73AA64A5C86}" srcOrd="0" destOrd="0" presId="urn:microsoft.com/office/officeart/2018/2/layout/IconCircleList"/>
    <dgm:cxn modelId="{B32A7697-20EC-4B7C-B6CF-87B79A9FD223}" type="presOf" srcId="{14AB26B3-3B77-4A95-BDA5-AE6E1F625C59}" destId="{EF8EB3A8-8B2E-4C24-B40D-8A305CD256EF}" srcOrd="0" destOrd="0" presId="urn:microsoft.com/office/officeart/2018/2/layout/IconCircleList"/>
    <dgm:cxn modelId="{7E7B9FA3-5A9D-4AAE-BF64-A17A4E7D5A82}" srcId="{B13FACD4-EF00-41AD-B435-DA253FEC4984}" destId="{8F4B465D-8179-43B7-9C59-A2607EAB14C4}" srcOrd="1" destOrd="0" parTransId="{6C2823E3-AF5C-438B-BA21-A8BA3E0A317D}" sibTransId="{EE83897E-AD99-4F64-BEC0-92A2CFB9118F}"/>
    <dgm:cxn modelId="{C460D1AE-0D25-4CC7-AAC9-5DC97B37EA16}" type="presOf" srcId="{BB25D43C-1942-4C76-944D-EFD299E86E22}" destId="{DA2BA6EC-3356-4BBF-B3AA-9BD0A9F39123}" srcOrd="0" destOrd="0" presId="urn:microsoft.com/office/officeart/2018/2/layout/IconCircleList"/>
    <dgm:cxn modelId="{9E6826CF-D26C-43F4-88EC-7A4C4AA04E2A}" srcId="{B13FACD4-EF00-41AD-B435-DA253FEC4984}" destId="{7CD15062-18AC-446F-BA72-8017B0102FA7}" srcOrd="3" destOrd="0" parTransId="{AF7A98FA-CC30-4C09-A1D7-AE2152D55608}" sibTransId="{13F08C67-1307-4ED0-8929-19FB30E7EFD7}"/>
    <dgm:cxn modelId="{36C9CFD3-AFDA-447E-BDBD-D94C447296BE}" srcId="{B13FACD4-EF00-41AD-B435-DA253FEC4984}" destId="{21F225F6-7E28-4E86-B235-DDB15EBF471F}" srcOrd="0" destOrd="0" parTransId="{37B91A50-D6A0-4BD5-9D0B-7E16BC94226E}" sibTransId="{F45795A1-EEE3-450E-B9D3-49B97CD133BC}"/>
    <dgm:cxn modelId="{6CD23EDC-F388-477E-9066-82213361F399}" type="presOf" srcId="{7CD15062-18AC-446F-BA72-8017B0102FA7}" destId="{AE0B4554-AB5D-46A9-8630-AD7974494B06}" srcOrd="0" destOrd="0" presId="urn:microsoft.com/office/officeart/2018/2/layout/IconCircleList"/>
    <dgm:cxn modelId="{1C1FF1EA-C3CE-474A-822D-E55C7552FCCA}" type="presOf" srcId="{F45795A1-EEE3-450E-B9D3-49B97CD133BC}" destId="{FDD7C8E6-C72B-45F8-BAA8-6FEBBF4251CF}" srcOrd="0" destOrd="0" presId="urn:microsoft.com/office/officeart/2018/2/layout/IconCircleList"/>
    <dgm:cxn modelId="{862FE80E-B747-4662-9F0B-B1380035E3E7}" type="presParOf" srcId="{DD845D08-5506-4BF8-B2AB-4E35E60CCD9F}" destId="{CD9AE0BB-4DF0-4C47-B6F6-3DE28CA0646F}" srcOrd="0" destOrd="0" presId="urn:microsoft.com/office/officeart/2018/2/layout/IconCircleList"/>
    <dgm:cxn modelId="{383B367F-FE52-4900-ABF6-E2AAD1BFA253}" type="presParOf" srcId="{CD9AE0BB-4DF0-4C47-B6F6-3DE28CA0646F}" destId="{F28263FE-4F37-4DBB-AC79-498726555A16}" srcOrd="0" destOrd="0" presId="urn:microsoft.com/office/officeart/2018/2/layout/IconCircleList"/>
    <dgm:cxn modelId="{27F7712C-0254-4098-A47C-15D16527C228}" type="presParOf" srcId="{F28263FE-4F37-4DBB-AC79-498726555A16}" destId="{D4125C6F-4E9F-4A0D-A5E4-F3318DFAD6DA}" srcOrd="0" destOrd="0" presId="urn:microsoft.com/office/officeart/2018/2/layout/IconCircleList"/>
    <dgm:cxn modelId="{B8D7F2C8-9F12-49CA-8441-3DECD8BF9728}" type="presParOf" srcId="{F28263FE-4F37-4DBB-AC79-498726555A16}" destId="{7B8C04D9-DAD5-4DA5-98DE-7BF0F2FB08A3}" srcOrd="1" destOrd="0" presId="urn:microsoft.com/office/officeart/2018/2/layout/IconCircleList"/>
    <dgm:cxn modelId="{2BBC1EA3-C9B9-486B-B049-28853F1AD3CC}" type="presParOf" srcId="{F28263FE-4F37-4DBB-AC79-498726555A16}" destId="{2F90A859-9079-4B61-9CC8-30117407E03D}" srcOrd="2" destOrd="0" presId="urn:microsoft.com/office/officeart/2018/2/layout/IconCircleList"/>
    <dgm:cxn modelId="{25808806-3E1A-4BDD-AAA5-F03C718FF6F3}" type="presParOf" srcId="{F28263FE-4F37-4DBB-AC79-498726555A16}" destId="{EDC10033-3963-4E73-9D95-79B665872FA2}" srcOrd="3" destOrd="0" presId="urn:microsoft.com/office/officeart/2018/2/layout/IconCircleList"/>
    <dgm:cxn modelId="{CA012A39-7367-4469-9FF1-A7D833512D39}" type="presParOf" srcId="{CD9AE0BB-4DF0-4C47-B6F6-3DE28CA0646F}" destId="{FDD7C8E6-C72B-45F8-BAA8-6FEBBF4251CF}" srcOrd="1" destOrd="0" presId="urn:microsoft.com/office/officeart/2018/2/layout/IconCircleList"/>
    <dgm:cxn modelId="{CA3DA87B-F13D-4F55-A05E-AB7508DCD65C}" type="presParOf" srcId="{CD9AE0BB-4DF0-4C47-B6F6-3DE28CA0646F}" destId="{73D4936B-6BF7-43F0-990F-E4BD356C6CD2}" srcOrd="2" destOrd="0" presId="urn:microsoft.com/office/officeart/2018/2/layout/IconCircleList"/>
    <dgm:cxn modelId="{4D016BBB-8502-4A81-87E8-8AFA3BDA6573}" type="presParOf" srcId="{73D4936B-6BF7-43F0-990F-E4BD356C6CD2}" destId="{0CFD8D9E-6ADE-402E-B7A9-14EFC05CCC4A}" srcOrd="0" destOrd="0" presId="urn:microsoft.com/office/officeart/2018/2/layout/IconCircleList"/>
    <dgm:cxn modelId="{30900B2B-84D0-46BD-BE03-8B9538288484}" type="presParOf" srcId="{73D4936B-6BF7-43F0-990F-E4BD356C6CD2}" destId="{ECF50953-E338-4338-BA27-1F5953D9DD08}" srcOrd="1" destOrd="0" presId="urn:microsoft.com/office/officeart/2018/2/layout/IconCircleList"/>
    <dgm:cxn modelId="{1AA13C16-75A1-400B-9E10-E9C4AB25CD1C}" type="presParOf" srcId="{73D4936B-6BF7-43F0-990F-E4BD356C6CD2}" destId="{0619410D-6F67-44E4-938A-58B656E2ED12}" srcOrd="2" destOrd="0" presId="urn:microsoft.com/office/officeart/2018/2/layout/IconCircleList"/>
    <dgm:cxn modelId="{32A84498-B451-48BB-B38F-3AA6D0A0971F}" type="presParOf" srcId="{73D4936B-6BF7-43F0-990F-E4BD356C6CD2}" destId="{339B7AFC-5A3B-4686-9105-88C1AC62257F}" srcOrd="3" destOrd="0" presId="urn:microsoft.com/office/officeart/2018/2/layout/IconCircleList"/>
    <dgm:cxn modelId="{2FC5F22D-2EF5-4FD2-BCB3-C11C69FA5DA2}" type="presParOf" srcId="{CD9AE0BB-4DF0-4C47-B6F6-3DE28CA0646F}" destId="{A95B5CB2-5A00-45A9-84DA-91BDD03C01B7}" srcOrd="3" destOrd="0" presId="urn:microsoft.com/office/officeart/2018/2/layout/IconCircleList"/>
    <dgm:cxn modelId="{7D99ED6E-0943-4EC2-8FBE-D71AD98610EF}" type="presParOf" srcId="{CD9AE0BB-4DF0-4C47-B6F6-3DE28CA0646F}" destId="{D288D310-51B3-4AF4-94C1-3B82FE39C405}" srcOrd="4" destOrd="0" presId="urn:microsoft.com/office/officeart/2018/2/layout/IconCircleList"/>
    <dgm:cxn modelId="{A397A249-DF4F-430D-910E-DD8EBB6D6CBE}" type="presParOf" srcId="{D288D310-51B3-4AF4-94C1-3B82FE39C405}" destId="{6BE6BD2E-2048-4183-9FDC-A8EC78B3BBCD}" srcOrd="0" destOrd="0" presId="urn:microsoft.com/office/officeart/2018/2/layout/IconCircleList"/>
    <dgm:cxn modelId="{022980C0-2B0C-40CB-8751-FCB8FA4B72E8}" type="presParOf" srcId="{D288D310-51B3-4AF4-94C1-3B82FE39C405}" destId="{09E7C86B-D7E5-4568-B6AE-5F816E7FA3E6}" srcOrd="1" destOrd="0" presId="urn:microsoft.com/office/officeart/2018/2/layout/IconCircleList"/>
    <dgm:cxn modelId="{4CC5ED4D-74A3-4710-9860-3E6B8C05BDB2}" type="presParOf" srcId="{D288D310-51B3-4AF4-94C1-3B82FE39C405}" destId="{2410511B-CEBD-47CC-BE22-0A0E80B3967E}" srcOrd="2" destOrd="0" presId="urn:microsoft.com/office/officeart/2018/2/layout/IconCircleList"/>
    <dgm:cxn modelId="{33987F21-CD46-41FA-A33D-B7E742A2B961}" type="presParOf" srcId="{D288D310-51B3-4AF4-94C1-3B82FE39C405}" destId="{EF8EB3A8-8B2E-4C24-B40D-8A305CD256EF}" srcOrd="3" destOrd="0" presId="urn:microsoft.com/office/officeart/2018/2/layout/IconCircleList"/>
    <dgm:cxn modelId="{2F3450EE-CC83-4705-9D6E-1E6B16A339BC}" type="presParOf" srcId="{CD9AE0BB-4DF0-4C47-B6F6-3DE28CA0646F}" destId="{E9ED11A7-72D4-43AB-9B64-E73AA64A5C86}" srcOrd="5" destOrd="0" presId="urn:microsoft.com/office/officeart/2018/2/layout/IconCircleList"/>
    <dgm:cxn modelId="{23D59F2D-BD7B-4CBC-B453-1EE40E0629E1}" type="presParOf" srcId="{CD9AE0BB-4DF0-4C47-B6F6-3DE28CA0646F}" destId="{6B3AF29F-088F-462E-A987-6D2A99D6A254}" srcOrd="6" destOrd="0" presId="urn:microsoft.com/office/officeart/2018/2/layout/IconCircleList"/>
    <dgm:cxn modelId="{46574F18-AF39-4359-9495-E29895832F96}" type="presParOf" srcId="{6B3AF29F-088F-462E-A987-6D2A99D6A254}" destId="{0EEDCD1C-82C3-4BEC-80C5-A6B17EF86C8F}" srcOrd="0" destOrd="0" presId="urn:microsoft.com/office/officeart/2018/2/layout/IconCircleList"/>
    <dgm:cxn modelId="{7CDCE693-0583-4F24-B3EC-19F20CF84706}" type="presParOf" srcId="{6B3AF29F-088F-462E-A987-6D2A99D6A254}" destId="{ECA8357B-C5E1-4BBB-8CDD-1BC78E0BFA05}" srcOrd="1" destOrd="0" presId="urn:microsoft.com/office/officeart/2018/2/layout/IconCircleList"/>
    <dgm:cxn modelId="{C37F3782-1BF9-4147-A531-114131BC5F9B}" type="presParOf" srcId="{6B3AF29F-088F-462E-A987-6D2A99D6A254}" destId="{22BE53FA-4994-481B-8732-C2F9DBCDE493}" srcOrd="2" destOrd="0" presId="urn:microsoft.com/office/officeart/2018/2/layout/IconCircleList"/>
    <dgm:cxn modelId="{9004723F-D540-4D7E-9F45-E1E87CCE70CA}" type="presParOf" srcId="{6B3AF29F-088F-462E-A987-6D2A99D6A254}" destId="{AE0B4554-AB5D-46A9-8630-AD7974494B06}" srcOrd="3" destOrd="0" presId="urn:microsoft.com/office/officeart/2018/2/layout/IconCircleList"/>
    <dgm:cxn modelId="{C4929E80-6BFB-426B-9CE1-651056433527}" type="presParOf" srcId="{CD9AE0BB-4DF0-4C47-B6F6-3DE28CA0646F}" destId="{F82B947C-7798-4F4C-BF79-21EB49A7B6E2}" srcOrd="7" destOrd="0" presId="urn:microsoft.com/office/officeart/2018/2/layout/IconCircleList"/>
    <dgm:cxn modelId="{7497BC1D-2CCE-4AC1-86F9-7EAAAAE2ECA5}" type="presParOf" srcId="{CD9AE0BB-4DF0-4C47-B6F6-3DE28CA0646F}" destId="{9615BA6F-C2D6-4ACB-87E9-FE908422AD54}" srcOrd="8" destOrd="0" presId="urn:microsoft.com/office/officeart/2018/2/layout/IconCircleList"/>
    <dgm:cxn modelId="{D9C4BE5F-6171-4EE9-A754-C5CDA143E1B6}" type="presParOf" srcId="{9615BA6F-C2D6-4ACB-87E9-FE908422AD54}" destId="{F229298C-0D1A-4091-9F50-FE82FD49A8FD}" srcOrd="0" destOrd="0" presId="urn:microsoft.com/office/officeart/2018/2/layout/IconCircleList"/>
    <dgm:cxn modelId="{2113D4CE-DFAA-4652-BAF2-79DC0C7BBA92}" type="presParOf" srcId="{9615BA6F-C2D6-4ACB-87E9-FE908422AD54}" destId="{D956AE10-AAC8-4845-95B1-C0BF91E3C5B8}" srcOrd="1" destOrd="0" presId="urn:microsoft.com/office/officeart/2018/2/layout/IconCircleList"/>
    <dgm:cxn modelId="{BADE7906-8162-4EC6-8114-F440B9B22D0A}" type="presParOf" srcId="{9615BA6F-C2D6-4ACB-87E9-FE908422AD54}" destId="{3CECA633-1A8D-4C24-9C4D-0B2B0946635B}" srcOrd="2" destOrd="0" presId="urn:microsoft.com/office/officeart/2018/2/layout/IconCircleList"/>
    <dgm:cxn modelId="{BFE61F17-1C74-4DC9-A17C-43DB5BBABBAA}" type="presParOf" srcId="{9615BA6F-C2D6-4ACB-87E9-FE908422AD54}" destId="{DA2BA6EC-3356-4BBF-B3AA-9BD0A9F39123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11EC1B5B-D35A-4F54-A175-552A7464C9E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9DB6CE30-4536-4C9B-B891-908534399B48}">
      <dgm:prSet/>
      <dgm:spPr/>
      <dgm:t>
        <a:bodyPr/>
        <a:lstStyle/>
        <a:p>
          <a:r>
            <a:rPr lang="en-GB"/>
            <a:t>Welcome new members intentionally by providing:</a:t>
          </a:r>
          <a:endParaRPr lang="en-US"/>
        </a:p>
      </dgm:t>
    </dgm:pt>
    <dgm:pt modelId="{F32D7AEE-907C-48EC-AA3D-5F5FDEDE46C0}" type="parTrans" cxnId="{3BBF22C3-7924-45CA-874E-4A4DAC0411C9}">
      <dgm:prSet/>
      <dgm:spPr/>
      <dgm:t>
        <a:bodyPr/>
        <a:lstStyle/>
        <a:p>
          <a:endParaRPr lang="en-US"/>
        </a:p>
      </dgm:t>
    </dgm:pt>
    <dgm:pt modelId="{1CA0E999-5171-4B18-933A-577A79442907}" type="sibTrans" cxnId="{3BBF22C3-7924-45CA-874E-4A4DAC0411C9}">
      <dgm:prSet/>
      <dgm:spPr/>
      <dgm:t>
        <a:bodyPr/>
        <a:lstStyle/>
        <a:p>
          <a:endParaRPr lang="en-US"/>
        </a:p>
      </dgm:t>
    </dgm:pt>
    <dgm:pt modelId="{D3F1BBF7-C2A7-4B2E-948E-E03D0A36F5E8}">
      <dgm:prSet/>
      <dgm:spPr/>
      <dgm:t>
        <a:bodyPr/>
        <a:lstStyle/>
        <a:p>
          <a:r>
            <a:rPr lang="en-GB"/>
            <a:t>Clear orientation</a:t>
          </a:r>
          <a:endParaRPr lang="en-US"/>
        </a:p>
      </dgm:t>
    </dgm:pt>
    <dgm:pt modelId="{D8646692-9451-48F4-B010-9FC0523127FD}" type="parTrans" cxnId="{169E417B-A341-46D0-B013-2C885ACFEBEE}">
      <dgm:prSet/>
      <dgm:spPr/>
      <dgm:t>
        <a:bodyPr/>
        <a:lstStyle/>
        <a:p>
          <a:endParaRPr lang="en-US"/>
        </a:p>
      </dgm:t>
    </dgm:pt>
    <dgm:pt modelId="{968B2405-A4DA-498E-97A7-12CBFF18156F}" type="sibTrans" cxnId="{169E417B-A341-46D0-B013-2C885ACFEBEE}">
      <dgm:prSet/>
      <dgm:spPr/>
      <dgm:t>
        <a:bodyPr/>
        <a:lstStyle/>
        <a:p>
          <a:endParaRPr lang="en-US"/>
        </a:p>
      </dgm:t>
    </dgm:pt>
    <dgm:pt modelId="{5672A6B6-534C-4150-B50F-5B9F21A07F58}">
      <dgm:prSet/>
      <dgm:spPr/>
      <dgm:t>
        <a:bodyPr/>
        <a:lstStyle/>
        <a:p>
          <a:r>
            <a:rPr lang="en-GB"/>
            <a:t>Low-pressure participation opportunities, with opportunity to grow into bigger roles</a:t>
          </a:r>
          <a:endParaRPr lang="en-US"/>
        </a:p>
      </dgm:t>
    </dgm:pt>
    <dgm:pt modelId="{F99330E0-3C25-42C5-A919-58A2930B6C9B}" type="parTrans" cxnId="{BED21BBC-9BF1-4E31-9F80-3A4D437F0DEC}">
      <dgm:prSet/>
      <dgm:spPr/>
      <dgm:t>
        <a:bodyPr/>
        <a:lstStyle/>
        <a:p>
          <a:endParaRPr lang="en-US"/>
        </a:p>
      </dgm:t>
    </dgm:pt>
    <dgm:pt modelId="{45D8CF9B-0880-416E-BC5F-09C2B6B77593}" type="sibTrans" cxnId="{BED21BBC-9BF1-4E31-9F80-3A4D437F0DEC}">
      <dgm:prSet/>
      <dgm:spPr/>
      <dgm:t>
        <a:bodyPr/>
        <a:lstStyle/>
        <a:p>
          <a:endParaRPr lang="en-US"/>
        </a:p>
      </dgm:t>
    </dgm:pt>
    <dgm:pt modelId="{8844912F-4744-47A1-A6ED-559045183308}">
      <dgm:prSet/>
      <dgm:spPr/>
      <dgm:t>
        <a:bodyPr/>
        <a:lstStyle/>
        <a:p>
          <a:r>
            <a:rPr lang="en-GB"/>
            <a:t>A buddy or mentor system</a:t>
          </a:r>
          <a:endParaRPr lang="en-US"/>
        </a:p>
      </dgm:t>
    </dgm:pt>
    <dgm:pt modelId="{0E3E5CD7-C129-4328-8EF0-E396FBC6833E}" type="parTrans" cxnId="{4BBAC78F-D77A-4A46-8EC2-1209619CED0D}">
      <dgm:prSet/>
      <dgm:spPr/>
      <dgm:t>
        <a:bodyPr/>
        <a:lstStyle/>
        <a:p>
          <a:endParaRPr lang="en-US"/>
        </a:p>
      </dgm:t>
    </dgm:pt>
    <dgm:pt modelId="{622E1B47-E401-4633-B9B6-CA812BB0E623}" type="sibTrans" cxnId="{4BBAC78F-D77A-4A46-8EC2-1209619CED0D}">
      <dgm:prSet/>
      <dgm:spPr/>
      <dgm:t>
        <a:bodyPr/>
        <a:lstStyle/>
        <a:p>
          <a:endParaRPr lang="en-US"/>
        </a:p>
      </dgm:t>
    </dgm:pt>
    <dgm:pt modelId="{C946F031-EA74-406D-921F-45C4420659BB}">
      <dgm:prSet/>
      <dgm:spPr/>
      <dgm:t>
        <a:bodyPr/>
        <a:lstStyle/>
        <a:p>
          <a:r>
            <a:rPr lang="en-GB"/>
            <a:t>Encouragement and visibility</a:t>
          </a:r>
          <a:br>
            <a:rPr lang="en-GB"/>
          </a:br>
          <a:endParaRPr lang="en-US"/>
        </a:p>
      </dgm:t>
    </dgm:pt>
    <dgm:pt modelId="{A2C86111-E16C-43DF-A0A5-4891357D8C56}" type="parTrans" cxnId="{EA8E228E-A473-424C-A24B-BDAF8F4223F2}">
      <dgm:prSet/>
      <dgm:spPr/>
      <dgm:t>
        <a:bodyPr/>
        <a:lstStyle/>
        <a:p>
          <a:endParaRPr lang="en-US"/>
        </a:p>
      </dgm:t>
    </dgm:pt>
    <dgm:pt modelId="{494D7A45-7956-41C0-9592-49963A298EC8}" type="sibTrans" cxnId="{EA8E228E-A473-424C-A24B-BDAF8F4223F2}">
      <dgm:prSet/>
      <dgm:spPr/>
      <dgm:t>
        <a:bodyPr/>
        <a:lstStyle/>
        <a:p>
          <a:endParaRPr lang="en-US"/>
        </a:p>
      </dgm:t>
    </dgm:pt>
    <dgm:pt modelId="{A91023F8-31D3-A94E-A593-1DB099A845B4}" type="pres">
      <dgm:prSet presAssocID="{11EC1B5B-D35A-4F54-A175-552A7464C9E3}" presName="linear" presStyleCnt="0">
        <dgm:presLayoutVars>
          <dgm:animLvl val="lvl"/>
          <dgm:resizeHandles val="exact"/>
        </dgm:presLayoutVars>
      </dgm:prSet>
      <dgm:spPr/>
    </dgm:pt>
    <dgm:pt modelId="{FE620EC0-6158-FB48-A439-F9C50A9B9283}" type="pres">
      <dgm:prSet presAssocID="{9DB6CE30-4536-4C9B-B891-908534399B48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2E09E039-ED3A-E04E-960D-D334318934D1}" type="pres">
      <dgm:prSet presAssocID="{9DB6CE30-4536-4C9B-B891-908534399B48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A4A1FE32-9B66-BB43-931D-E2E5AFE3070D}" type="presOf" srcId="{D3F1BBF7-C2A7-4B2E-948E-E03D0A36F5E8}" destId="{2E09E039-ED3A-E04E-960D-D334318934D1}" srcOrd="0" destOrd="0" presId="urn:microsoft.com/office/officeart/2005/8/layout/vList2"/>
    <dgm:cxn modelId="{A560DE63-46D3-594A-88F0-19D82DF22DCC}" type="presOf" srcId="{11EC1B5B-D35A-4F54-A175-552A7464C9E3}" destId="{A91023F8-31D3-A94E-A593-1DB099A845B4}" srcOrd="0" destOrd="0" presId="urn:microsoft.com/office/officeart/2005/8/layout/vList2"/>
    <dgm:cxn modelId="{9A385965-AB06-8D4B-AD94-B911BFAD916A}" type="presOf" srcId="{9DB6CE30-4536-4C9B-B891-908534399B48}" destId="{FE620EC0-6158-FB48-A439-F9C50A9B9283}" srcOrd="0" destOrd="0" presId="urn:microsoft.com/office/officeart/2005/8/layout/vList2"/>
    <dgm:cxn modelId="{169E417B-A341-46D0-B013-2C885ACFEBEE}" srcId="{9DB6CE30-4536-4C9B-B891-908534399B48}" destId="{D3F1BBF7-C2A7-4B2E-948E-E03D0A36F5E8}" srcOrd="0" destOrd="0" parTransId="{D8646692-9451-48F4-B010-9FC0523127FD}" sibTransId="{968B2405-A4DA-498E-97A7-12CBFF18156F}"/>
    <dgm:cxn modelId="{EA8E228E-A473-424C-A24B-BDAF8F4223F2}" srcId="{9DB6CE30-4536-4C9B-B891-908534399B48}" destId="{C946F031-EA74-406D-921F-45C4420659BB}" srcOrd="3" destOrd="0" parTransId="{A2C86111-E16C-43DF-A0A5-4891357D8C56}" sibTransId="{494D7A45-7956-41C0-9592-49963A298EC8}"/>
    <dgm:cxn modelId="{4BBAC78F-D77A-4A46-8EC2-1209619CED0D}" srcId="{9DB6CE30-4536-4C9B-B891-908534399B48}" destId="{8844912F-4744-47A1-A6ED-559045183308}" srcOrd="2" destOrd="0" parTransId="{0E3E5CD7-C129-4328-8EF0-E396FBC6833E}" sibTransId="{622E1B47-E401-4633-B9B6-CA812BB0E623}"/>
    <dgm:cxn modelId="{42E8D1B0-1286-5142-8283-7E40DC8277F6}" type="presOf" srcId="{8844912F-4744-47A1-A6ED-559045183308}" destId="{2E09E039-ED3A-E04E-960D-D334318934D1}" srcOrd="0" destOrd="2" presId="urn:microsoft.com/office/officeart/2005/8/layout/vList2"/>
    <dgm:cxn modelId="{BED21BBC-9BF1-4E31-9F80-3A4D437F0DEC}" srcId="{9DB6CE30-4536-4C9B-B891-908534399B48}" destId="{5672A6B6-534C-4150-B50F-5B9F21A07F58}" srcOrd="1" destOrd="0" parTransId="{F99330E0-3C25-42C5-A919-58A2930B6C9B}" sibTransId="{45D8CF9B-0880-416E-BC5F-09C2B6B77593}"/>
    <dgm:cxn modelId="{A5CAB6BE-967D-9A4E-BD1B-D8A7EFB1DE97}" type="presOf" srcId="{C946F031-EA74-406D-921F-45C4420659BB}" destId="{2E09E039-ED3A-E04E-960D-D334318934D1}" srcOrd="0" destOrd="3" presId="urn:microsoft.com/office/officeart/2005/8/layout/vList2"/>
    <dgm:cxn modelId="{3BBF22C3-7924-45CA-874E-4A4DAC0411C9}" srcId="{11EC1B5B-D35A-4F54-A175-552A7464C9E3}" destId="{9DB6CE30-4536-4C9B-B891-908534399B48}" srcOrd="0" destOrd="0" parTransId="{F32D7AEE-907C-48EC-AA3D-5F5FDEDE46C0}" sibTransId="{1CA0E999-5171-4B18-933A-577A79442907}"/>
    <dgm:cxn modelId="{419352CD-425E-674D-8432-FB9F4833C9DE}" type="presOf" srcId="{5672A6B6-534C-4150-B50F-5B9F21A07F58}" destId="{2E09E039-ED3A-E04E-960D-D334318934D1}" srcOrd="0" destOrd="1" presId="urn:microsoft.com/office/officeart/2005/8/layout/vList2"/>
    <dgm:cxn modelId="{E1B84D37-45B4-484F-B306-7ADE045E7B9B}" type="presParOf" srcId="{A91023F8-31D3-A94E-A593-1DB099A845B4}" destId="{FE620EC0-6158-FB48-A439-F9C50A9B9283}" srcOrd="0" destOrd="0" presId="urn:microsoft.com/office/officeart/2005/8/layout/vList2"/>
    <dgm:cxn modelId="{4C81E0A9-9B30-3A4C-BA13-247D2F21DE3A}" type="presParOf" srcId="{A91023F8-31D3-A94E-A593-1DB099A845B4}" destId="{2E09E039-ED3A-E04E-960D-D334318934D1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C7A2F3-8FB8-4E2C-936F-5C0FE7E1D720}">
      <dsp:nvSpPr>
        <dsp:cNvPr id="0" name=""/>
        <dsp:cNvSpPr/>
      </dsp:nvSpPr>
      <dsp:spPr>
        <a:xfrm>
          <a:off x="0" y="1653"/>
          <a:ext cx="7216416" cy="70454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4258159-A987-41B1-AFAD-91368B68FF2D}">
      <dsp:nvSpPr>
        <dsp:cNvPr id="0" name=""/>
        <dsp:cNvSpPr/>
      </dsp:nvSpPr>
      <dsp:spPr>
        <a:xfrm>
          <a:off x="213124" y="160176"/>
          <a:ext cx="387499" cy="38749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D4D921-15CC-498C-8EAD-07AEC25DE7CB}">
      <dsp:nvSpPr>
        <dsp:cNvPr id="0" name=""/>
        <dsp:cNvSpPr/>
      </dsp:nvSpPr>
      <dsp:spPr>
        <a:xfrm>
          <a:off x="813749" y="1653"/>
          <a:ext cx="6402666" cy="7045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564" tIns="74564" rIns="74564" bIns="74564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0" i="0" kern="1200" baseline="0" dirty="0"/>
            <a:t>People learn </a:t>
          </a:r>
          <a:r>
            <a:rPr lang="en-US" sz="1900" b="1" i="1" kern="1200" baseline="0" dirty="0"/>
            <a:t>with</a:t>
          </a:r>
          <a:r>
            <a:rPr lang="en-US" sz="1900" b="0" i="0" kern="1200" baseline="0" dirty="0"/>
            <a:t> and </a:t>
          </a:r>
          <a:r>
            <a:rPr lang="en-US" sz="1900" b="1" i="1" kern="1200" baseline="0" dirty="0"/>
            <a:t>through</a:t>
          </a:r>
          <a:r>
            <a:rPr lang="en-US" sz="1900" b="0" i="0" kern="1200" baseline="0" dirty="0"/>
            <a:t> each other</a:t>
          </a:r>
          <a:endParaRPr lang="en-US" sz="1900" kern="1200" dirty="0"/>
        </a:p>
      </dsp:txBody>
      <dsp:txXfrm>
        <a:off x="813749" y="1653"/>
        <a:ext cx="6402666" cy="704545"/>
      </dsp:txXfrm>
    </dsp:sp>
    <dsp:sp modelId="{02042961-B23F-43D1-804E-5A9A43060401}">
      <dsp:nvSpPr>
        <dsp:cNvPr id="0" name=""/>
        <dsp:cNvSpPr/>
      </dsp:nvSpPr>
      <dsp:spPr>
        <a:xfrm>
          <a:off x="0" y="882335"/>
          <a:ext cx="7216416" cy="70454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83D929-3EB2-4077-AA32-37F33EAD2F29}">
      <dsp:nvSpPr>
        <dsp:cNvPr id="0" name=""/>
        <dsp:cNvSpPr/>
      </dsp:nvSpPr>
      <dsp:spPr>
        <a:xfrm>
          <a:off x="213124" y="1040857"/>
          <a:ext cx="387499" cy="38749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DBD454-9625-41AF-A685-D917B22D561C}">
      <dsp:nvSpPr>
        <dsp:cNvPr id="0" name=""/>
        <dsp:cNvSpPr/>
      </dsp:nvSpPr>
      <dsp:spPr>
        <a:xfrm>
          <a:off x="813749" y="882335"/>
          <a:ext cx="6402666" cy="7045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564" tIns="74564" rIns="74564" bIns="74564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0" i="0" kern="1200" baseline="0" dirty="0"/>
            <a:t>Digital spaces extend opportunity to connect, learn, be …</a:t>
          </a:r>
          <a:endParaRPr lang="en-US" sz="1900" kern="1200" dirty="0"/>
        </a:p>
      </dsp:txBody>
      <dsp:txXfrm>
        <a:off x="813749" y="882335"/>
        <a:ext cx="6402666" cy="704545"/>
      </dsp:txXfrm>
    </dsp:sp>
    <dsp:sp modelId="{012377D8-1BD1-47B5-A9BF-2A547DB3079B}">
      <dsp:nvSpPr>
        <dsp:cNvPr id="0" name=""/>
        <dsp:cNvSpPr/>
      </dsp:nvSpPr>
      <dsp:spPr>
        <a:xfrm>
          <a:off x="0" y="1763016"/>
          <a:ext cx="7216416" cy="70454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BEA8AF-D21F-4B69-8F9C-9E558F7848CB}">
      <dsp:nvSpPr>
        <dsp:cNvPr id="0" name=""/>
        <dsp:cNvSpPr/>
      </dsp:nvSpPr>
      <dsp:spPr>
        <a:xfrm>
          <a:off x="213124" y="1921539"/>
          <a:ext cx="387499" cy="38749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1A5EE1-3E41-4224-8316-795FAF2B24DE}">
      <dsp:nvSpPr>
        <dsp:cNvPr id="0" name=""/>
        <dsp:cNvSpPr/>
      </dsp:nvSpPr>
      <dsp:spPr>
        <a:xfrm>
          <a:off x="813749" y="1763016"/>
          <a:ext cx="6402666" cy="7045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564" tIns="74564" rIns="74564" bIns="74564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0" i="0" kern="1200" baseline="0" dirty="0"/>
            <a:t>Collaboration to foster engagement and new opportunities</a:t>
          </a:r>
          <a:endParaRPr lang="en-US" sz="1900" kern="1200" dirty="0"/>
        </a:p>
      </dsp:txBody>
      <dsp:txXfrm>
        <a:off x="813749" y="1763016"/>
        <a:ext cx="6402666" cy="704545"/>
      </dsp:txXfrm>
    </dsp:sp>
    <dsp:sp modelId="{13F01EF7-CECB-4C1C-A097-DE13D04E80DF}">
      <dsp:nvSpPr>
        <dsp:cNvPr id="0" name=""/>
        <dsp:cNvSpPr/>
      </dsp:nvSpPr>
      <dsp:spPr>
        <a:xfrm>
          <a:off x="0" y="2643698"/>
          <a:ext cx="7216416" cy="70454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341E1C6-1840-4C24-A5DF-3CE1403BECC3}">
      <dsp:nvSpPr>
        <dsp:cNvPr id="0" name=""/>
        <dsp:cNvSpPr/>
      </dsp:nvSpPr>
      <dsp:spPr>
        <a:xfrm>
          <a:off x="213124" y="2802220"/>
          <a:ext cx="387499" cy="387499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C1A62A3-F2E5-4540-8F01-07C1C1CCED59}">
      <dsp:nvSpPr>
        <dsp:cNvPr id="0" name=""/>
        <dsp:cNvSpPr/>
      </dsp:nvSpPr>
      <dsp:spPr>
        <a:xfrm>
          <a:off x="813749" y="2643698"/>
          <a:ext cx="6402666" cy="7045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564" tIns="74564" rIns="74564" bIns="74564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0" i="0" kern="1200" baseline="0" dirty="0"/>
            <a:t>Leadership in digital spaces is distributed, not top-down</a:t>
          </a:r>
          <a:endParaRPr lang="en-US" sz="1900" kern="1200" dirty="0"/>
        </a:p>
      </dsp:txBody>
      <dsp:txXfrm>
        <a:off x="813749" y="2643698"/>
        <a:ext cx="6402666" cy="704545"/>
      </dsp:txXfrm>
    </dsp:sp>
    <dsp:sp modelId="{F61F8DB1-98FF-40C2-A2F9-C340D64F6809}">
      <dsp:nvSpPr>
        <dsp:cNvPr id="0" name=""/>
        <dsp:cNvSpPr/>
      </dsp:nvSpPr>
      <dsp:spPr>
        <a:xfrm>
          <a:off x="0" y="3524379"/>
          <a:ext cx="7216416" cy="70454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76AA294-EA87-413F-8656-9A20EA9F5189}">
      <dsp:nvSpPr>
        <dsp:cNvPr id="0" name=""/>
        <dsp:cNvSpPr/>
      </dsp:nvSpPr>
      <dsp:spPr>
        <a:xfrm>
          <a:off x="213124" y="3682902"/>
          <a:ext cx="387499" cy="387499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2ED283-0574-4ABB-B2F8-5E8DA7061039}">
      <dsp:nvSpPr>
        <dsp:cNvPr id="0" name=""/>
        <dsp:cNvSpPr/>
      </dsp:nvSpPr>
      <dsp:spPr>
        <a:xfrm>
          <a:off x="813749" y="3524379"/>
          <a:ext cx="6402666" cy="7045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564" tIns="74564" rIns="74564" bIns="74564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0" i="0" kern="1200" baseline="0" dirty="0"/>
            <a:t>A strong sense of belonging (constructed over time)</a:t>
          </a:r>
          <a:endParaRPr lang="en-US" sz="1900" kern="1200" dirty="0"/>
        </a:p>
      </dsp:txBody>
      <dsp:txXfrm>
        <a:off x="813749" y="3524379"/>
        <a:ext cx="6402666" cy="704545"/>
      </dsp:txXfrm>
    </dsp:sp>
    <dsp:sp modelId="{DC32F0F0-4F29-E84D-BD39-CBE8CA359559}">
      <dsp:nvSpPr>
        <dsp:cNvPr id="0" name=""/>
        <dsp:cNvSpPr/>
      </dsp:nvSpPr>
      <dsp:spPr>
        <a:xfrm>
          <a:off x="0" y="4405061"/>
          <a:ext cx="7216416" cy="70454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A7DBDE-0E5C-AF43-857D-000A97A7FF5D}">
      <dsp:nvSpPr>
        <dsp:cNvPr id="0" name=""/>
        <dsp:cNvSpPr/>
      </dsp:nvSpPr>
      <dsp:spPr>
        <a:xfrm>
          <a:off x="213124" y="4563583"/>
          <a:ext cx="387499" cy="38749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506DAD-4B26-5F4E-94FE-54A0152B5D83}">
      <dsp:nvSpPr>
        <dsp:cNvPr id="0" name=""/>
        <dsp:cNvSpPr/>
      </dsp:nvSpPr>
      <dsp:spPr>
        <a:xfrm>
          <a:off x="813749" y="4405061"/>
          <a:ext cx="6402666" cy="7045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564" tIns="74564" rIns="74564" bIns="74564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Shared history (via a shared portfolio)</a:t>
          </a:r>
        </a:p>
      </dsp:txBody>
      <dsp:txXfrm>
        <a:off x="813749" y="4405061"/>
        <a:ext cx="6402666" cy="704545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025F3F-32BF-47AC-8ED4-F19186777A90}">
      <dsp:nvSpPr>
        <dsp:cNvPr id="0" name=""/>
        <dsp:cNvSpPr/>
      </dsp:nvSpPr>
      <dsp:spPr>
        <a:xfrm>
          <a:off x="549246" y="562158"/>
          <a:ext cx="1444591" cy="1444591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3CE14C-DF55-41A0-AB17-CF3F9DC3D3DE}">
      <dsp:nvSpPr>
        <dsp:cNvPr id="0" name=""/>
        <dsp:cNvSpPr/>
      </dsp:nvSpPr>
      <dsp:spPr>
        <a:xfrm>
          <a:off x="857109" y="870022"/>
          <a:ext cx="828864" cy="82886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A9ADE2-7DC7-49D8-B4F6-52999817DCB7}">
      <dsp:nvSpPr>
        <dsp:cNvPr id="0" name=""/>
        <dsp:cNvSpPr/>
      </dsp:nvSpPr>
      <dsp:spPr>
        <a:xfrm>
          <a:off x="87450" y="2456704"/>
          <a:ext cx="2368183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700" kern="1200"/>
            <a:t>Structured discussions and prompts</a:t>
          </a:r>
          <a:endParaRPr lang="en-US" sz="1700" kern="1200"/>
        </a:p>
      </dsp:txBody>
      <dsp:txXfrm>
        <a:off x="87450" y="2456704"/>
        <a:ext cx="2368183" cy="720000"/>
      </dsp:txXfrm>
    </dsp:sp>
    <dsp:sp modelId="{9F9D8056-48EB-4245-B025-A9FF578B4FBD}">
      <dsp:nvSpPr>
        <dsp:cNvPr id="0" name=""/>
        <dsp:cNvSpPr/>
      </dsp:nvSpPr>
      <dsp:spPr>
        <a:xfrm>
          <a:off x="3331861" y="562158"/>
          <a:ext cx="1444591" cy="1444591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5F0E545-38D3-4FCE-85A1-F7560A3D4CD7}">
      <dsp:nvSpPr>
        <dsp:cNvPr id="0" name=""/>
        <dsp:cNvSpPr/>
      </dsp:nvSpPr>
      <dsp:spPr>
        <a:xfrm>
          <a:off x="3639724" y="870022"/>
          <a:ext cx="828864" cy="82886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4E8138-B330-4D97-8121-A89AA2419A27}">
      <dsp:nvSpPr>
        <dsp:cNvPr id="0" name=""/>
        <dsp:cNvSpPr/>
      </dsp:nvSpPr>
      <dsp:spPr>
        <a:xfrm>
          <a:off x="2870065" y="2456704"/>
          <a:ext cx="2368183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700" kern="1200"/>
            <a:t>Tackling Community challenges or campaigns</a:t>
          </a:r>
          <a:endParaRPr lang="en-US" sz="1700" kern="1200"/>
        </a:p>
      </dsp:txBody>
      <dsp:txXfrm>
        <a:off x="2870065" y="2456704"/>
        <a:ext cx="2368183" cy="720000"/>
      </dsp:txXfrm>
    </dsp:sp>
    <dsp:sp modelId="{A2D9BF17-2DE1-441A-99F5-F63A021011B0}">
      <dsp:nvSpPr>
        <dsp:cNvPr id="0" name=""/>
        <dsp:cNvSpPr/>
      </dsp:nvSpPr>
      <dsp:spPr>
        <a:xfrm>
          <a:off x="6114476" y="562158"/>
          <a:ext cx="1444591" cy="1444591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D402DE6-D87C-4F55-AA7F-5E8CB3D41D4A}">
      <dsp:nvSpPr>
        <dsp:cNvPr id="0" name=""/>
        <dsp:cNvSpPr/>
      </dsp:nvSpPr>
      <dsp:spPr>
        <a:xfrm>
          <a:off x="6422340" y="870022"/>
          <a:ext cx="828864" cy="82886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75C6A6-6BDB-4AF0-AB28-5F2FA061B301}">
      <dsp:nvSpPr>
        <dsp:cNvPr id="0" name=""/>
        <dsp:cNvSpPr/>
      </dsp:nvSpPr>
      <dsp:spPr>
        <a:xfrm>
          <a:off x="5652680" y="2456704"/>
          <a:ext cx="2368183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700" kern="1200"/>
            <a:t>Shared knowledge creation and/or aggregation </a:t>
          </a:r>
          <a:endParaRPr lang="en-US" sz="1700" kern="1200"/>
        </a:p>
      </dsp:txBody>
      <dsp:txXfrm>
        <a:off x="5652680" y="2456704"/>
        <a:ext cx="2368183" cy="720000"/>
      </dsp:txXfrm>
    </dsp:sp>
    <dsp:sp modelId="{442E2A0A-8DB3-4481-A53B-9BB60F6DA818}">
      <dsp:nvSpPr>
        <dsp:cNvPr id="0" name=""/>
        <dsp:cNvSpPr/>
      </dsp:nvSpPr>
      <dsp:spPr>
        <a:xfrm>
          <a:off x="8897091" y="562158"/>
          <a:ext cx="1444591" cy="1444591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66196C-225B-456A-B4AE-D85983253ED9}">
      <dsp:nvSpPr>
        <dsp:cNvPr id="0" name=""/>
        <dsp:cNvSpPr/>
      </dsp:nvSpPr>
      <dsp:spPr>
        <a:xfrm>
          <a:off x="9204955" y="870022"/>
          <a:ext cx="828864" cy="828864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F03A28C-EE75-4FF4-8B8B-8B59A4F00D86}">
      <dsp:nvSpPr>
        <dsp:cNvPr id="0" name=""/>
        <dsp:cNvSpPr/>
      </dsp:nvSpPr>
      <dsp:spPr>
        <a:xfrm>
          <a:off x="8435295" y="2456704"/>
          <a:ext cx="2368183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700" kern="1200"/>
            <a:t>Collaborative projects</a:t>
          </a:r>
          <a:endParaRPr lang="en-US" sz="1700" kern="1200"/>
        </a:p>
      </dsp:txBody>
      <dsp:txXfrm>
        <a:off x="8435295" y="2456704"/>
        <a:ext cx="2368183" cy="720000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BA7B04-09C3-4ACD-9B88-E8CAEE4C685A}">
      <dsp:nvSpPr>
        <dsp:cNvPr id="0" name=""/>
        <dsp:cNvSpPr/>
      </dsp:nvSpPr>
      <dsp:spPr>
        <a:xfrm>
          <a:off x="0" y="1593"/>
          <a:ext cx="6479357" cy="67905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BE62C5-5971-48F2-B700-B3352F1CA83B}">
      <dsp:nvSpPr>
        <dsp:cNvPr id="0" name=""/>
        <dsp:cNvSpPr/>
      </dsp:nvSpPr>
      <dsp:spPr>
        <a:xfrm>
          <a:off x="205413" y="154380"/>
          <a:ext cx="373478" cy="37347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745F5E-97E3-4DD3-B849-F4A21B6129A2}">
      <dsp:nvSpPr>
        <dsp:cNvPr id="0" name=""/>
        <dsp:cNvSpPr/>
      </dsp:nvSpPr>
      <dsp:spPr>
        <a:xfrm>
          <a:off x="784305" y="1593"/>
          <a:ext cx="5695051" cy="6790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866" tIns="71866" rIns="71866" bIns="71866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/>
            <a:t>What will the community focus on/ be about?</a:t>
          </a:r>
          <a:endParaRPr lang="en-US" sz="1700" kern="1200"/>
        </a:p>
      </dsp:txBody>
      <dsp:txXfrm>
        <a:off x="784305" y="1593"/>
        <a:ext cx="5695051" cy="679052"/>
      </dsp:txXfrm>
    </dsp:sp>
    <dsp:sp modelId="{BCB7105D-6393-48D0-B27E-AFBBFAE9B36E}">
      <dsp:nvSpPr>
        <dsp:cNvPr id="0" name=""/>
        <dsp:cNvSpPr/>
      </dsp:nvSpPr>
      <dsp:spPr>
        <a:xfrm>
          <a:off x="0" y="850409"/>
          <a:ext cx="6479357" cy="67905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78453C6-EEC9-4C37-81F3-1D70196DF335}">
      <dsp:nvSpPr>
        <dsp:cNvPr id="0" name=""/>
        <dsp:cNvSpPr/>
      </dsp:nvSpPr>
      <dsp:spPr>
        <a:xfrm>
          <a:off x="205413" y="1003196"/>
          <a:ext cx="373478" cy="37347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086144-2320-4F42-98F8-AC5734CBDE52}">
      <dsp:nvSpPr>
        <dsp:cNvPr id="0" name=""/>
        <dsp:cNvSpPr/>
      </dsp:nvSpPr>
      <dsp:spPr>
        <a:xfrm>
          <a:off x="784305" y="850409"/>
          <a:ext cx="5695051" cy="6790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866" tIns="71866" rIns="71866" bIns="71866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/>
            <a:t>Who are the “starter” members, people who are committed to your vision who can drive interest and engagement?</a:t>
          </a:r>
          <a:endParaRPr lang="en-US" sz="1700" kern="1200"/>
        </a:p>
      </dsp:txBody>
      <dsp:txXfrm>
        <a:off x="784305" y="850409"/>
        <a:ext cx="5695051" cy="679052"/>
      </dsp:txXfrm>
    </dsp:sp>
    <dsp:sp modelId="{A2A543B9-5EAB-481D-9077-36BFDD4FDAE8}">
      <dsp:nvSpPr>
        <dsp:cNvPr id="0" name=""/>
        <dsp:cNvSpPr/>
      </dsp:nvSpPr>
      <dsp:spPr>
        <a:xfrm>
          <a:off x="0" y="1699224"/>
          <a:ext cx="6479357" cy="67905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7E328C4-6408-488B-9A05-6E9FF0611FF8}">
      <dsp:nvSpPr>
        <dsp:cNvPr id="0" name=""/>
        <dsp:cNvSpPr/>
      </dsp:nvSpPr>
      <dsp:spPr>
        <a:xfrm>
          <a:off x="205413" y="1852011"/>
          <a:ext cx="373478" cy="373478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1378E5-180F-4E8C-94AF-6FDCAA8007C2}">
      <dsp:nvSpPr>
        <dsp:cNvPr id="0" name=""/>
        <dsp:cNvSpPr/>
      </dsp:nvSpPr>
      <dsp:spPr>
        <a:xfrm>
          <a:off x="784305" y="1699224"/>
          <a:ext cx="5695051" cy="6790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866" tIns="71866" rIns="71866" bIns="71866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/>
            <a:t>What activities will you devise to help them ‘gel’ with each other and build trust and shared purpose?</a:t>
          </a:r>
          <a:endParaRPr lang="en-US" sz="1700" kern="1200"/>
        </a:p>
      </dsp:txBody>
      <dsp:txXfrm>
        <a:off x="784305" y="1699224"/>
        <a:ext cx="5695051" cy="679052"/>
      </dsp:txXfrm>
    </dsp:sp>
    <dsp:sp modelId="{1D486ED4-A182-4B82-97C5-AB2290895635}">
      <dsp:nvSpPr>
        <dsp:cNvPr id="0" name=""/>
        <dsp:cNvSpPr/>
      </dsp:nvSpPr>
      <dsp:spPr>
        <a:xfrm>
          <a:off x="0" y="2548040"/>
          <a:ext cx="6479357" cy="67905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6CEA92-BFFB-40CD-AA1C-FE7D5795173E}">
      <dsp:nvSpPr>
        <dsp:cNvPr id="0" name=""/>
        <dsp:cNvSpPr/>
      </dsp:nvSpPr>
      <dsp:spPr>
        <a:xfrm>
          <a:off x="205413" y="2700827"/>
          <a:ext cx="373478" cy="373478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54EF28-FB0B-4046-A3C0-110027D3908E}">
      <dsp:nvSpPr>
        <dsp:cNvPr id="0" name=""/>
        <dsp:cNvSpPr/>
      </dsp:nvSpPr>
      <dsp:spPr>
        <a:xfrm>
          <a:off x="784305" y="2548040"/>
          <a:ext cx="5695051" cy="6790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866" tIns="71866" rIns="71866" bIns="71866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/>
            <a:t>What will you do to sustain that initial enthusiasm?</a:t>
          </a:r>
          <a:endParaRPr lang="en-US" sz="1700" kern="1200"/>
        </a:p>
      </dsp:txBody>
      <dsp:txXfrm>
        <a:off x="784305" y="2548040"/>
        <a:ext cx="5695051" cy="679052"/>
      </dsp:txXfrm>
    </dsp:sp>
    <dsp:sp modelId="{E91DEA96-ABBC-4099-A26F-C6A4DE7D98B3}">
      <dsp:nvSpPr>
        <dsp:cNvPr id="0" name=""/>
        <dsp:cNvSpPr/>
      </dsp:nvSpPr>
      <dsp:spPr>
        <a:xfrm>
          <a:off x="0" y="3396856"/>
          <a:ext cx="6479357" cy="67905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A0C32B-4C95-4C80-A4B4-4F786DA1D96D}">
      <dsp:nvSpPr>
        <dsp:cNvPr id="0" name=""/>
        <dsp:cNvSpPr/>
      </dsp:nvSpPr>
      <dsp:spPr>
        <a:xfrm>
          <a:off x="205413" y="3549643"/>
          <a:ext cx="373478" cy="373478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D00DE8-7B59-4DBD-86B8-E1859AB36250}">
      <dsp:nvSpPr>
        <dsp:cNvPr id="0" name=""/>
        <dsp:cNvSpPr/>
      </dsp:nvSpPr>
      <dsp:spPr>
        <a:xfrm>
          <a:off x="784305" y="3396856"/>
          <a:ext cx="5695051" cy="6790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866" tIns="71866" rIns="71866" bIns="71866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/>
            <a:t>What roles will different members have?</a:t>
          </a:r>
          <a:endParaRPr lang="en-US" sz="1700" kern="1200"/>
        </a:p>
      </dsp:txBody>
      <dsp:txXfrm>
        <a:off x="784305" y="3396856"/>
        <a:ext cx="5695051" cy="679052"/>
      </dsp:txXfrm>
    </dsp:sp>
    <dsp:sp modelId="{F94186DB-9EEB-8B4D-B9CB-3BFF7E74F6B3}">
      <dsp:nvSpPr>
        <dsp:cNvPr id="0" name=""/>
        <dsp:cNvSpPr/>
      </dsp:nvSpPr>
      <dsp:spPr>
        <a:xfrm>
          <a:off x="0" y="4245671"/>
          <a:ext cx="6479357" cy="67905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E29E99-312E-9947-A0DD-AC8DA5CAB2C1}">
      <dsp:nvSpPr>
        <dsp:cNvPr id="0" name=""/>
        <dsp:cNvSpPr/>
      </dsp:nvSpPr>
      <dsp:spPr>
        <a:xfrm>
          <a:off x="205413" y="4398458"/>
          <a:ext cx="373478" cy="373478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271AA4-496D-A649-8181-183C96D2811B}">
      <dsp:nvSpPr>
        <dsp:cNvPr id="0" name=""/>
        <dsp:cNvSpPr/>
      </dsp:nvSpPr>
      <dsp:spPr>
        <a:xfrm>
          <a:off x="784305" y="4245671"/>
          <a:ext cx="5695051" cy="6790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866" tIns="71866" rIns="71866" bIns="71866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Which digital platforms will you use and why?</a:t>
          </a:r>
        </a:p>
      </dsp:txBody>
      <dsp:txXfrm>
        <a:off x="784305" y="4245671"/>
        <a:ext cx="5695051" cy="679052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D17E21-843D-CC4D-A70E-7F850BC346F1}">
      <dsp:nvSpPr>
        <dsp:cNvPr id="0" name=""/>
        <dsp:cNvSpPr/>
      </dsp:nvSpPr>
      <dsp:spPr>
        <a:xfrm>
          <a:off x="2733716" y="893"/>
          <a:ext cx="1738038" cy="1129725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People</a:t>
          </a:r>
        </a:p>
      </dsp:txBody>
      <dsp:txXfrm>
        <a:off x="2788865" y="56042"/>
        <a:ext cx="1627740" cy="1019427"/>
      </dsp:txXfrm>
    </dsp:sp>
    <dsp:sp modelId="{06A6CD48-94B5-1A47-AFB4-2C6C4E07D837}">
      <dsp:nvSpPr>
        <dsp:cNvPr id="0" name=""/>
        <dsp:cNvSpPr/>
      </dsp:nvSpPr>
      <dsp:spPr>
        <a:xfrm>
          <a:off x="1346209" y="565755"/>
          <a:ext cx="4513052" cy="4513052"/>
        </a:xfrm>
        <a:custGeom>
          <a:avLst/>
          <a:gdLst/>
          <a:ahLst/>
          <a:cxnLst/>
          <a:rect l="0" t="0" r="0" b="0"/>
          <a:pathLst>
            <a:path>
              <a:moveTo>
                <a:pt x="3358251" y="287233"/>
              </a:moveTo>
              <a:arcTo wR="2256526" hR="2256526" stAng="17953496" swAng="1211443"/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7FB74A-A614-F84B-B58E-86A4639773E3}">
      <dsp:nvSpPr>
        <dsp:cNvPr id="0" name=""/>
        <dsp:cNvSpPr/>
      </dsp:nvSpPr>
      <dsp:spPr>
        <a:xfrm>
          <a:off x="4879800" y="1560114"/>
          <a:ext cx="1738038" cy="1129725"/>
        </a:xfrm>
        <a:prstGeom prst="roundRect">
          <a:avLst/>
        </a:prstGeom>
        <a:gradFill rotWithShape="0">
          <a:gsLst>
            <a:gs pos="0">
              <a:schemeClr val="accent2">
                <a:hueOff val="1768024"/>
                <a:satOff val="-6660"/>
                <a:lumOff val="558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1768024"/>
                <a:satOff val="-6660"/>
                <a:lumOff val="558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1768024"/>
                <a:satOff val="-6660"/>
                <a:lumOff val="558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Participation </a:t>
          </a:r>
        </a:p>
      </dsp:txBody>
      <dsp:txXfrm>
        <a:off x="4934949" y="1615263"/>
        <a:ext cx="1627740" cy="1019427"/>
      </dsp:txXfrm>
    </dsp:sp>
    <dsp:sp modelId="{4964524F-F076-9F4A-B3A7-A522A8640DF1}">
      <dsp:nvSpPr>
        <dsp:cNvPr id="0" name=""/>
        <dsp:cNvSpPr/>
      </dsp:nvSpPr>
      <dsp:spPr>
        <a:xfrm>
          <a:off x="1346209" y="565755"/>
          <a:ext cx="4513052" cy="4513052"/>
        </a:xfrm>
        <a:custGeom>
          <a:avLst/>
          <a:gdLst/>
          <a:ahLst/>
          <a:cxnLst/>
          <a:rect l="0" t="0" r="0" b="0"/>
          <a:pathLst>
            <a:path>
              <a:moveTo>
                <a:pt x="4507638" y="2412750"/>
              </a:moveTo>
              <a:arcTo wR="2256526" hR="2256526" stAng="21838194" swAng="1359652"/>
            </a:path>
          </a:pathLst>
        </a:custGeom>
        <a:noFill/>
        <a:ln w="6350" cap="flat" cmpd="sng" algn="ctr">
          <a:solidFill>
            <a:schemeClr val="accent2">
              <a:hueOff val="1768024"/>
              <a:satOff val="-6660"/>
              <a:lumOff val="5588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DD226B-325A-CC4A-9164-8C63B5371ECB}">
      <dsp:nvSpPr>
        <dsp:cNvPr id="0" name=""/>
        <dsp:cNvSpPr/>
      </dsp:nvSpPr>
      <dsp:spPr>
        <a:xfrm>
          <a:off x="4060069" y="4082987"/>
          <a:ext cx="1738038" cy="1129725"/>
        </a:xfrm>
        <a:prstGeom prst="roundRect">
          <a:avLst/>
        </a:prstGeom>
        <a:gradFill rotWithShape="0">
          <a:gsLst>
            <a:gs pos="0">
              <a:schemeClr val="accent2">
                <a:hueOff val="3536049"/>
                <a:satOff val="-13319"/>
                <a:lumOff val="1117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3536049"/>
                <a:satOff val="-13319"/>
                <a:lumOff val="1117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3536049"/>
                <a:satOff val="-13319"/>
                <a:lumOff val="1117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Practice</a:t>
          </a:r>
        </a:p>
      </dsp:txBody>
      <dsp:txXfrm>
        <a:off x="4115218" y="4138136"/>
        <a:ext cx="1627740" cy="1019427"/>
      </dsp:txXfrm>
    </dsp:sp>
    <dsp:sp modelId="{057AF1E5-70E8-4A4F-BF2E-DCA8067D9851}">
      <dsp:nvSpPr>
        <dsp:cNvPr id="0" name=""/>
        <dsp:cNvSpPr/>
      </dsp:nvSpPr>
      <dsp:spPr>
        <a:xfrm>
          <a:off x="1346209" y="565755"/>
          <a:ext cx="4513052" cy="4513052"/>
        </a:xfrm>
        <a:custGeom>
          <a:avLst/>
          <a:gdLst/>
          <a:ahLst/>
          <a:cxnLst/>
          <a:rect l="0" t="0" r="0" b="0"/>
          <a:pathLst>
            <a:path>
              <a:moveTo>
                <a:pt x="2533417" y="4496000"/>
              </a:moveTo>
              <a:arcTo wR="2256526" hR="2256526" stAng="4977100" swAng="845800"/>
            </a:path>
          </a:pathLst>
        </a:custGeom>
        <a:noFill/>
        <a:ln w="6350" cap="flat" cmpd="sng" algn="ctr">
          <a:solidFill>
            <a:schemeClr val="accent2">
              <a:hueOff val="3536049"/>
              <a:satOff val="-13319"/>
              <a:lumOff val="11176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66940D-9022-744D-9623-EF1A00C9DEAA}">
      <dsp:nvSpPr>
        <dsp:cNvPr id="0" name=""/>
        <dsp:cNvSpPr/>
      </dsp:nvSpPr>
      <dsp:spPr>
        <a:xfrm>
          <a:off x="1407363" y="4082987"/>
          <a:ext cx="1738038" cy="1129725"/>
        </a:xfrm>
        <a:prstGeom prst="roundRect">
          <a:avLst/>
        </a:prstGeom>
        <a:gradFill rotWithShape="0">
          <a:gsLst>
            <a:gs pos="0">
              <a:schemeClr val="accent2">
                <a:hueOff val="5304073"/>
                <a:satOff val="-19979"/>
                <a:lumOff val="16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5304073"/>
                <a:satOff val="-19979"/>
                <a:lumOff val="16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5304073"/>
                <a:satOff val="-19979"/>
                <a:lumOff val="16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(shared) Practice</a:t>
          </a:r>
        </a:p>
      </dsp:txBody>
      <dsp:txXfrm>
        <a:off x="1462512" y="4138136"/>
        <a:ext cx="1627740" cy="1019427"/>
      </dsp:txXfrm>
    </dsp:sp>
    <dsp:sp modelId="{4CA787E9-D26E-5C46-8C1A-E06025FF11CE}">
      <dsp:nvSpPr>
        <dsp:cNvPr id="0" name=""/>
        <dsp:cNvSpPr/>
      </dsp:nvSpPr>
      <dsp:spPr>
        <a:xfrm>
          <a:off x="1346209" y="565755"/>
          <a:ext cx="4513052" cy="4513052"/>
        </a:xfrm>
        <a:custGeom>
          <a:avLst/>
          <a:gdLst/>
          <a:ahLst/>
          <a:cxnLst/>
          <a:rect l="0" t="0" r="0" b="0"/>
          <a:pathLst>
            <a:path>
              <a:moveTo>
                <a:pt x="239386" y="3267989"/>
              </a:moveTo>
              <a:arcTo wR="2256526" hR="2256526" stAng="9202154" swAng="1359652"/>
            </a:path>
          </a:pathLst>
        </a:custGeom>
        <a:noFill/>
        <a:ln w="6350" cap="flat" cmpd="sng" algn="ctr">
          <a:solidFill>
            <a:schemeClr val="accent2">
              <a:hueOff val="5304073"/>
              <a:satOff val="-19979"/>
              <a:lumOff val="16765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1A50F3-2553-CE47-BD7E-DB5C8A45BF92}">
      <dsp:nvSpPr>
        <dsp:cNvPr id="0" name=""/>
        <dsp:cNvSpPr/>
      </dsp:nvSpPr>
      <dsp:spPr>
        <a:xfrm>
          <a:off x="587632" y="1560114"/>
          <a:ext cx="1738038" cy="1129725"/>
        </a:xfrm>
        <a:prstGeom prst="roundRect">
          <a:avLst/>
        </a:prstGeom>
        <a:gradFill rotWithShape="0">
          <a:gsLst>
            <a:gs pos="0">
              <a:schemeClr val="accent2">
                <a:hueOff val="7072097"/>
                <a:satOff val="-26638"/>
                <a:lumOff val="2235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7072097"/>
                <a:satOff val="-26638"/>
                <a:lumOff val="2235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7072097"/>
                <a:satOff val="-26638"/>
                <a:lumOff val="2235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(</a:t>
          </a:r>
          <a:r>
            <a:rPr lang="en-GB" sz="1500" kern="1200" dirty="0" err="1"/>
            <a:t>em</a:t>
          </a:r>
          <a:r>
            <a:rPr lang="en-GB" sz="1500" kern="1200" dirty="0"/>
            <a:t>)Power(</a:t>
          </a:r>
          <a:r>
            <a:rPr lang="en-GB" sz="1500" kern="1200" dirty="0" err="1"/>
            <a:t>ment</a:t>
          </a:r>
          <a:r>
            <a:rPr lang="en-GB" sz="1500" kern="1200" dirty="0"/>
            <a:t>) </a:t>
          </a:r>
        </a:p>
      </dsp:txBody>
      <dsp:txXfrm>
        <a:off x="642781" y="1615263"/>
        <a:ext cx="1627740" cy="1019427"/>
      </dsp:txXfrm>
    </dsp:sp>
    <dsp:sp modelId="{4AFF458B-875D-734C-A724-329738EFB82A}">
      <dsp:nvSpPr>
        <dsp:cNvPr id="0" name=""/>
        <dsp:cNvSpPr/>
      </dsp:nvSpPr>
      <dsp:spPr>
        <a:xfrm>
          <a:off x="1346209" y="565755"/>
          <a:ext cx="4513052" cy="4513052"/>
        </a:xfrm>
        <a:custGeom>
          <a:avLst/>
          <a:gdLst/>
          <a:ahLst/>
          <a:cxnLst/>
          <a:rect l="0" t="0" r="0" b="0"/>
          <a:pathLst>
            <a:path>
              <a:moveTo>
                <a:pt x="542809" y="788505"/>
              </a:moveTo>
              <a:arcTo wR="2256526" hR="2256526" stAng="13235061" swAng="1211443"/>
            </a:path>
          </a:pathLst>
        </a:custGeom>
        <a:noFill/>
        <a:ln w="6350" cap="flat" cmpd="sng" algn="ctr">
          <a:solidFill>
            <a:schemeClr val="accent2">
              <a:hueOff val="7072097"/>
              <a:satOff val="-26638"/>
              <a:lumOff val="22353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4E1688-0EA6-4054-80E6-3F61857A10FE}">
      <dsp:nvSpPr>
        <dsp:cNvPr id="0" name=""/>
        <dsp:cNvSpPr/>
      </dsp:nvSpPr>
      <dsp:spPr>
        <a:xfrm>
          <a:off x="0" y="3993"/>
          <a:ext cx="7216416" cy="85054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000491-0D7B-493F-9FB8-517B81CCEEEB}">
      <dsp:nvSpPr>
        <dsp:cNvPr id="0" name=""/>
        <dsp:cNvSpPr/>
      </dsp:nvSpPr>
      <dsp:spPr>
        <a:xfrm>
          <a:off x="257290" y="195365"/>
          <a:ext cx="467800" cy="4678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7619DD-45A8-4F54-B57F-1D887948CA13}">
      <dsp:nvSpPr>
        <dsp:cNvPr id="0" name=""/>
        <dsp:cNvSpPr/>
      </dsp:nvSpPr>
      <dsp:spPr>
        <a:xfrm>
          <a:off x="982380" y="3993"/>
          <a:ext cx="6234035" cy="8505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016" tIns="90016" rIns="90016" bIns="90016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/>
            <a:t>…connected by a shared purpose</a:t>
          </a:r>
          <a:endParaRPr lang="en-US" sz="1900" kern="1200"/>
        </a:p>
      </dsp:txBody>
      <dsp:txXfrm>
        <a:off x="982380" y="3993"/>
        <a:ext cx="6234035" cy="850545"/>
      </dsp:txXfrm>
    </dsp:sp>
    <dsp:sp modelId="{0B8FF259-AF49-44E6-BD2F-DEEC9E8E10DB}">
      <dsp:nvSpPr>
        <dsp:cNvPr id="0" name=""/>
        <dsp:cNvSpPr/>
      </dsp:nvSpPr>
      <dsp:spPr>
        <a:xfrm>
          <a:off x="0" y="1067175"/>
          <a:ext cx="7216416" cy="85054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423955-74D1-42AF-8DBD-FEC43A8F9F20}">
      <dsp:nvSpPr>
        <dsp:cNvPr id="0" name=""/>
        <dsp:cNvSpPr/>
      </dsp:nvSpPr>
      <dsp:spPr>
        <a:xfrm>
          <a:off x="257290" y="1258547"/>
          <a:ext cx="467800" cy="4678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9B1178-B8AD-4368-B807-B0F48B1EA0E0}">
      <dsp:nvSpPr>
        <dsp:cNvPr id="0" name=""/>
        <dsp:cNvSpPr/>
      </dsp:nvSpPr>
      <dsp:spPr>
        <a:xfrm>
          <a:off x="982380" y="1067175"/>
          <a:ext cx="6234035" cy="8505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016" tIns="90016" rIns="90016" bIns="90016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/>
            <a:t>… interact regularly via dedicated online spaces</a:t>
          </a:r>
          <a:endParaRPr lang="en-US" sz="1900" kern="1200"/>
        </a:p>
      </dsp:txBody>
      <dsp:txXfrm>
        <a:off x="982380" y="1067175"/>
        <a:ext cx="6234035" cy="850545"/>
      </dsp:txXfrm>
    </dsp:sp>
    <dsp:sp modelId="{A1538A56-0A4E-4697-A131-7EA9D9FA9532}">
      <dsp:nvSpPr>
        <dsp:cNvPr id="0" name=""/>
        <dsp:cNvSpPr/>
      </dsp:nvSpPr>
      <dsp:spPr>
        <a:xfrm>
          <a:off x="0" y="2130357"/>
          <a:ext cx="7216416" cy="85054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A36091-6B65-4E10-9D68-A4F45CF9B750}">
      <dsp:nvSpPr>
        <dsp:cNvPr id="0" name=""/>
        <dsp:cNvSpPr/>
      </dsp:nvSpPr>
      <dsp:spPr>
        <a:xfrm>
          <a:off x="257290" y="2321729"/>
          <a:ext cx="467800" cy="46780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9858864-E800-4CBC-9DDC-5A8E62F9DBF2}">
      <dsp:nvSpPr>
        <dsp:cNvPr id="0" name=""/>
        <dsp:cNvSpPr/>
      </dsp:nvSpPr>
      <dsp:spPr>
        <a:xfrm>
          <a:off x="982380" y="2130357"/>
          <a:ext cx="6234035" cy="8505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016" tIns="90016" rIns="90016" bIns="90016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/>
            <a:t>… committed to developing shared practices, resources, language</a:t>
          </a:r>
          <a:endParaRPr lang="en-US" sz="1900" kern="1200"/>
        </a:p>
      </dsp:txBody>
      <dsp:txXfrm>
        <a:off x="982380" y="2130357"/>
        <a:ext cx="6234035" cy="850545"/>
      </dsp:txXfrm>
    </dsp:sp>
    <dsp:sp modelId="{DC84357A-F197-4F2A-A73B-F266B4A17A13}">
      <dsp:nvSpPr>
        <dsp:cNvPr id="0" name=""/>
        <dsp:cNvSpPr/>
      </dsp:nvSpPr>
      <dsp:spPr>
        <a:xfrm>
          <a:off x="0" y="3193539"/>
          <a:ext cx="7216416" cy="85054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228EF1-D1CE-48CE-A295-9F9CB2A0B64B}">
      <dsp:nvSpPr>
        <dsp:cNvPr id="0" name=""/>
        <dsp:cNvSpPr/>
      </dsp:nvSpPr>
      <dsp:spPr>
        <a:xfrm>
          <a:off x="257290" y="3384911"/>
          <a:ext cx="467800" cy="46780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456A62-7FB8-42D5-94FD-434F7C41AFB7}">
      <dsp:nvSpPr>
        <dsp:cNvPr id="0" name=""/>
        <dsp:cNvSpPr/>
      </dsp:nvSpPr>
      <dsp:spPr>
        <a:xfrm>
          <a:off x="982380" y="3193539"/>
          <a:ext cx="6234035" cy="8505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016" tIns="90016" rIns="90016" bIns="90016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/>
            <a:t>… support one another’s growth and learning</a:t>
          </a:r>
          <a:endParaRPr lang="en-US" sz="1900" kern="1200"/>
        </a:p>
      </dsp:txBody>
      <dsp:txXfrm>
        <a:off x="982380" y="3193539"/>
        <a:ext cx="6234035" cy="850545"/>
      </dsp:txXfrm>
    </dsp:sp>
    <dsp:sp modelId="{FEFBF24C-84F3-4DEA-B97B-8FA5A6AE7A20}">
      <dsp:nvSpPr>
        <dsp:cNvPr id="0" name=""/>
        <dsp:cNvSpPr/>
      </dsp:nvSpPr>
      <dsp:spPr>
        <a:xfrm>
          <a:off x="0" y="4256721"/>
          <a:ext cx="7216416" cy="85054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960C817-BAB7-430A-984E-4C93502A1F0E}">
      <dsp:nvSpPr>
        <dsp:cNvPr id="0" name=""/>
        <dsp:cNvSpPr/>
      </dsp:nvSpPr>
      <dsp:spPr>
        <a:xfrm>
          <a:off x="257290" y="4448093"/>
          <a:ext cx="467800" cy="467800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64152E-7D0A-4629-A269-D8660E4579F1}">
      <dsp:nvSpPr>
        <dsp:cNvPr id="0" name=""/>
        <dsp:cNvSpPr/>
      </dsp:nvSpPr>
      <dsp:spPr>
        <a:xfrm>
          <a:off x="982380" y="4256721"/>
          <a:ext cx="6234035" cy="8505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016" tIns="90016" rIns="90016" bIns="90016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/>
            <a:t>… co-create value for self and the collective</a:t>
          </a:r>
          <a:endParaRPr lang="en-US" sz="1900" kern="1200"/>
        </a:p>
      </dsp:txBody>
      <dsp:txXfrm>
        <a:off x="982380" y="4256721"/>
        <a:ext cx="6234035" cy="85054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1147CA-F89D-4AE9-AE8B-68BDC581DC58}">
      <dsp:nvSpPr>
        <dsp:cNvPr id="0" name=""/>
        <dsp:cNvSpPr/>
      </dsp:nvSpPr>
      <dsp:spPr>
        <a:xfrm>
          <a:off x="546600" y="945141"/>
          <a:ext cx="810000" cy="810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87A65A-3948-40C0-8F8A-9FC857FB919E}">
      <dsp:nvSpPr>
        <dsp:cNvPr id="0" name=""/>
        <dsp:cNvSpPr/>
      </dsp:nvSpPr>
      <dsp:spPr>
        <a:xfrm>
          <a:off x="51600" y="2025215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/>
            <a:t>Facilitating participation</a:t>
          </a:r>
          <a:endParaRPr lang="en-US" sz="1900" kern="1200"/>
        </a:p>
      </dsp:txBody>
      <dsp:txXfrm>
        <a:off x="51600" y="2025215"/>
        <a:ext cx="1800000" cy="720000"/>
      </dsp:txXfrm>
    </dsp:sp>
    <dsp:sp modelId="{A852236A-066F-45E1-9A9B-1466995387A2}">
      <dsp:nvSpPr>
        <dsp:cNvPr id="0" name=""/>
        <dsp:cNvSpPr/>
      </dsp:nvSpPr>
      <dsp:spPr>
        <a:xfrm>
          <a:off x="2661600" y="945141"/>
          <a:ext cx="810000" cy="810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64E43F-5995-4D17-95E3-93CBA29BA2F5}">
      <dsp:nvSpPr>
        <dsp:cNvPr id="0" name=""/>
        <dsp:cNvSpPr/>
      </dsp:nvSpPr>
      <dsp:spPr>
        <a:xfrm>
          <a:off x="2166600" y="2025215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/>
            <a:t>Encouraging collaboration</a:t>
          </a:r>
          <a:endParaRPr lang="en-US" sz="1900" kern="1200"/>
        </a:p>
      </dsp:txBody>
      <dsp:txXfrm>
        <a:off x="2166600" y="2025215"/>
        <a:ext cx="1800000" cy="720000"/>
      </dsp:txXfrm>
    </dsp:sp>
    <dsp:sp modelId="{A8EAEB4A-F1CC-4C50-8E79-8C0F51104D9F}">
      <dsp:nvSpPr>
        <dsp:cNvPr id="0" name=""/>
        <dsp:cNvSpPr/>
      </dsp:nvSpPr>
      <dsp:spPr>
        <a:xfrm>
          <a:off x="4776600" y="945141"/>
          <a:ext cx="810000" cy="81000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2E2DA28-BE44-4C6E-A080-020CED14FFD9}">
      <dsp:nvSpPr>
        <dsp:cNvPr id="0" name=""/>
        <dsp:cNvSpPr/>
      </dsp:nvSpPr>
      <dsp:spPr>
        <a:xfrm>
          <a:off x="4281600" y="2025215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/>
            <a:t>Modelling ethical engagement</a:t>
          </a:r>
          <a:endParaRPr lang="en-US" sz="1900" kern="1200"/>
        </a:p>
      </dsp:txBody>
      <dsp:txXfrm>
        <a:off x="4281600" y="2025215"/>
        <a:ext cx="1800000" cy="720000"/>
      </dsp:txXfrm>
    </dsp:sp>
    <dsp:sp modelId="{ECA17BCE-BAFA-442E-BF61-73282EAC0C82}">
      <dsp:nvSpPr>
        <dsp:cNvPr id="0" name=""/>
        <dsp:cNvSpPr/>
      </dsp:nvSpPr>
      <dsp:spPr>
        <a:xfrm>
          <a:off x="6891600" y="945141"/>
          <a:ext cx="810000" cy="81000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D37E250-5693-4B19-9BB7-62E10A463F6A}">
      <dsp:nvSpPr>
        <dsp:cNvPr id="0" name=""/>
        <dsp:cNvSpPr/>
      </dsp:nvSpPr>
      <dsp:spPr>
        <a:xfrm>
          <a:off x="6396600" y="2025215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/>
            <a:t>Supporting newcomers</a:t>
          </a:r>
          <a:endParaRPr lang="en-US" sz="1900" kern="1200"/>
        </a:p>
      </dsp:txBody>
      <dsp:txXfrm>
        <a:off x="6396600" y="2025215"/>
        <a:ext cx="1800000" cy="720000"/>
      </dsp:txXfrm>
    </dsp:sp>
    <dsp:sp modelId="{13C5AAE1-74AC-4246-B4B0-052A69F43C03}">
      <dsp:nvSpPr>
        <dsp:cNvPr id="0" name=""/>
        <dsp:cNvSpPr/>
      </dsp:nvSpPr>
      <dsp:spPr>
        <a:xfrm>
          <a:off x="9006600" y="945141"/>
          <a:ext cx="810000" cy="810000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D528B5-C715-4C4B-A861-A429B944F297}">
      <dsp:nvSpPr>
        <dsp:cNvPr id="0" name=""/>
        <dsp:cNvSpPr/>
      </dsp:nvSpPr>
      <dsp:spPr>
        <a:xfrm>
          <a:off x="8511600" y="2025215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/>
            <a:t>Enabling shared ownership</a:t>
          </a:r>
          <a:endParaRPr lang="en-US" sz="1900" kern="1200"/>
        </a:p>
      </dsp:txBody>
      <dsp:txXfrm>
        <a:off x="8511600" y="2025215"/>
        <a:ext cx="1800000" cy="7200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7CADB0-B357-4020-A05D-9511251D37E0}">
      <dsp:nvSpPr>
        <dsp:cNvPr id="0" name=""/>
        <dsp:cNvSpPr/>
      </dsp:nvSpPr>
      <dsp:spPr>
        <a:xfrm>
          <a:off x="0" y="2121"/>
          <a:ext cx="7216416" cy="107516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8B6EF9-D970-41F9-A8C0-DC1E6EF4674C}">
      <dsp:nvSpPr>
        <dsp:cNvPr id="0" name=""/>
        <dsp:cNvSpPr/>
      </dsp:nvSpPr>
      <dsp:spPr>
        <a:xfrm>
          <a:off x="325236" y="244032"/>
          <a:ext cx="591338" cy="59133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2F9D5D-A1AD-472A-AE5A-9996A5977A97}">
      <dsp:nvSpPr>
        <dsp:cNvPr id="0" name=""/>
        <dsp:cNvSpPr/>
      </dsp:nvSpPr>
      <dsp:spPr>
        <a:xfrm>
          <a:off x="1241811" y="2121"/>
          <a:ext cx="5974604" cy="10751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88" tIns="113788" rIns="113788" bIns="113788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/>
            <a:t>Establish a shared curriculum: negotiate what the community wants to achieve and agree on roles </a:t>
          </a:r>
          <a:endParaRPr lang="en-US" sz="2000" kern="1200"/>
        </a:p>
      </dsp:txBody>
      <dsp:txXfrm>
        <a:off x="1241811" y="2121"/>
        <a:ext cx="5974604" cy="1075161"/>
      </dsp:txXfrm>
    </dsp:sp>
    <dsp:sp modelId="{26EA8725-CFB9-4633-BD51-87E4504B5A90}">
      <dsp:nvSpPr>
        <dsp:cNvPr id="0" name=""/>
        <dsp:cNvSpPr/>
      </dsp:nvSpPr>
      <dsp:spPr>
        <a:xfrm>
          <a:off x="0" y="1346073"/>
          <a:ext cx="7216416" cy="107516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110E57-019F-4EE9-ACAA-F8843C397C10}">
      <dsp:nvSpPr>
        <dsp:cNvPr id="0" name=""/>
        <dsp:cNvSpPr/>
      </dsp:nvSpPr>
      <dsp:spPr>
        <a:xfrm>
          <a:off x="325236" y="1587984"/>
          <a:ext cx="591338" cy="59133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5DAC7CC-BB02-4E0E-8D7B-18D92C2FE3D8}">
      <dsp:nvSpPr>
        <dsp:cNvPr id="0" name=""/>
        <dsp:cNvSpPr/>
      </dsp:nvSpPr>
      <dsp:spPr>
        <a:xfrm>
          <a:off x="1241811" y="1346073"/>
          <a:ext cx="5974604" cy="10751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88" tIns="113788" rIns="113788" bIns="113788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/>
            <a:t>Create social activities to animate/start off interaction within the community </a:t>
          </a:r>
          <a:endParaRPr lang="en-US" sz="2000" kern="1200"/>
        </a:p>
      </dsp:txBody>
      <dsp:txXfrm>
        <a:off x="1241811" y="1346073"/>
        <a:ext cx="5974604" cy="1075161"/>
      </dsp:txXfrm>
    </dsp:sp>
    <dsp:sp modelId="{41E1E829-F528-41F9-990D-FCE7FF65F770}">
      <dsp:nvSpPr>
        <dsp:cNvPr id="0" name=""/>
        <dsp:cNvSpPr/>
      </dsp:nvSpPr>
      <dsp:spPr>
        <a:xfrm>
          <a:off x="0" y="2690025"/>
          <a:ext cx="7216416" cy="107516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4CF789E-323D-497D-AC0C-F3B45E078AE0}">
      <dsp:nvSpPr>
        <dsp:cNvPr id="0" name=""/>
        <dsp:cNvSpPr/>
      </dsp:nvSpPr>
      <dsp:spPr>
        <a:xfrm>
          <a:off x="325236" y="2931936"/>
          <a:ext cx="591338" cy="591338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4FA6CF-65DC-4263-A77C-F5D165F4A8B5}">
      <dsp:nvSpPr>
        <dsp:cNvPr id="0" name=""/>
        <dsp:cNvSpPr/>
      </dsp:nvSpPr>
      <dsp:spPr>
        <a:xfrm>
          <a:off x="1241811" y="2690025"/>
          <a:ext cx="5974604" cy="10751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88" tIns="113788" rIns="113788" bIns="113788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/>
            <a:t>Invite contributions directly</a:t>
          </a:r>
          <a:endParaRPr lang="en-US" sz="2000" kern="1200"/>
        </a:p>
      </dsp:txBody>
      <dsp:txXfrm>
        <a:off x="1241811" y="2690025"/>
        <a:ext cx="5974604" cy="1075161"/>
      </dsp:txXfrm>
    </dsp:sp>
    <dsp:sp modelId="{E758FB66-F01E-465E-92A8-38EF11BB22B0}">
      <dsp:nvSpPr>
        <dsp:cNvPr id="0" name=""/>
        <dsp:cNvSpPr/>
      </dsp:nvSpPr>
      <dsp:spPr>
        <a:xfrm>
          <a:off x="0" y="4033977"/>
          <a:ext cx="7216416" cy="107516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631581-2BD2-48A4-8925-39C9CCF4F975}">
      <dsp:nvSpPr>
        <dsp:cNvPr id="0" name=""/>
        <dsp:cNvSpPr/>
      </dsp:nvSpPr>
      <dsp:spPr>
        <a:xfrm>
          <a:off x="325236" y="4275888"/>
          <a:ext cx="591338" cy="591338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229681-F22A-4A72-9AD6-9EEBB3FD1558}">
      <dsp:nvSpPr>
        <dsp:cNvPr id="0" name=""/>
        <dsp:cNvSpPr/>
      </dsp:nvSpPr>
      <dsp:spPr>
        <a:xfrm>
          <a:off x="1241811" y="4033977"/>
          <a:ext cx="5974604" cy="10751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88" tIns="113788" rIns="113788" bIns="113788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/>
            <a:t>Create multiple forms of engagement (low to high level engagement)</a:t>
          </a:r>
          <a:endParaRPr lang="en-US" sz="2000" kern="1200"/>
        </a:p>
      </dsp:txBody>
      <dsp:txXfrm>
        <a:off x="1241811" y="4033977"/>
        <a:ext cx="5974604" cy="107516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A8A2F7-BC58-EA48-A441-739294045392}">
      <dsp:nvSpPr>
        <dsp:cNvPr id="0" name=""/>
        <dsp:cNvSpPr/>
      </dsp:nvSpPr>
      <dsp:spPr>
        <a:xfrm>
          <a:off x="0" y="623"/>
          <a:ext cx="7216416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E7F247-5667-864C-A336-F23FC859CA44}">
      <dsp:nvSpPr>
        <dsp:cNvPr id="0" name=""/>
        <dsp:cNvSpPr/>
      </dsp:nvSpPr>
      <dsp:spPr>
        <a:xfrm>
          <a:off x="0" y="623"/>
          <a:ext cx="7216416" cy="7300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100" kern="1200"/>
            <a:t>Digital communities develop shared:</a:t>
          </a:r>
          <a:endParaRPr lang="en-US" sz="3100" kern="1200"/>
        </a:p>
      </dsp:txBody>
      <dsp:txXfrm>
        <a:off x="0" y="623"/>
        <a:ext cx="7216416" cy="730001"/>
      </dsp:txXfrm>
    </dsp:sp>
    <dsp:sp modelId="{C0549BA7-1B91-4C4D-B988-263D9B54334A}">
      <dsp:nvSpPr>
        <dsp:cNvPr id="0" name=""/>
        <dsp:cNvSpPr/>
      </dsp:nvSpPr>
      <dsp:spPr>
        <a:xfrm>
          <a:off x="0" y="730625"/>
          <a:ext cx="7216416" cy="0"/>
        </a:xfrm>
        <a:prstGeom prst="line">
          <a:avLst/>
        </a:prstGeom>
        <a:solidFill>
          <a:schemeClr val="accent2">
            <a:hueOff val="1178683"/>
            <a:satOff val="-4440"/>
            <a:lumOff val="3726"/>
            <a:alphaOff val="0"/>
          </a:schemeClr>
        </a:solidFill>
        <a:ln w="12700" cap="flat" cmpd="sng" algn="ctr">
          <a:solidFill>
            <a:schemeClr val="accent2">
              <a:hueOff val="1178683"/>
              <a:satOff val="-4440"/>
              <a:lumOff val="372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F49DAE-4D36-BF42-AA36-409BBF3B3CF0}">
      <dsp:nvSpPr>
        <dsp:cNvPr id="0" name=""/>
        <dsp:cNvSpPr/>
      </dsp:nvSpPr>
      <dsp:spPr>
        <a:xfrm>
          <a:off x="0" y="730625"/>
          <a:ext cx="7216416" cy="7300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100" kern="1200"/>
            <a:t>Routines</a:t>
          </a:r>
          <a:endParaRPr lang="en-US" sz="3100" kern="1200"/>
        </a:p>
      </dsp:txBody>
      <dsp:txXfrm>
        <a:off x="0" y="730625"/>
        <a:ext cx="7216416" cy="730001"/>
      </dsp:txXfrm>
    </dsp:sp>
    <dsp:sp modelId="{1EB91FF3-3877-A04A-9767-C30AE05CE86D}">
      <dsp:nvSpPr>
        <dsp:cNvPr id="0" name=""/>
        <dsp:cNvSpPr/>
      </dsp:nvSpPr>
      <dsp:spPr>
        <a:xfrm>
          <a:off x="0" y="1460627"/>
          <a:ext cx="7216416" cy="0"/>
        </a:xfrm>
        <a:prstGeom prst="line">
          <a:avLst/>
        </a:prstGeom>
        <a:solidFill>
          <a:schemeClr val="accent2">
            <a:hueOff val="2357366"/>
            <a:satOff val="-8879"/>
            <a:lumOff val="7451"/>
            <a:alphaOff val="0"/>
          </a:schemeClr>
        </a:solidFill>
        <a:ln w="12700" cap="flat" cmpd="sng" algn="ctr">
          <a:solidFill>
            <a:schemeClr val="accent2">
              <a:hueOff val="2357366"/>
              <a:satOff val="-8879"/>
              <a:lumOff val="745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01ADC6-43D7-BB4E-9939-107B1F1D4A67}">
      <dsp:nvSpPr>
        <dsp:cNvPr id="0" name=""/>
        <dsp:cNvSpPr/>
      </dsp:nvSpPr>
      <dsp:spPr>
        <a:xfrm>
          <a:off x="0" y="1460627"/>
          <a:ext cx="7216416" cy="7300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100" kern="1200"/>
            <a:t>Vocabulary</a:t>
          </a:r>
          <a:endParaRPr lang="en-US" sz="3100" kern="1200"/>
        </a:p>
      </dsp:txBody>
      <dsp:txXfrm>
        <a:off x="0" y="1460627"/>
        <a:ext cx="7216416" cy="730001"/>
      </dsp:txXfrm>
    </dsp:sp>
    <dsp:sp modelId="{CA918C08-66E8-5D4E-B04C-0E7E7E5213EB}">
      <dsp:nvSpPr>
        <dsp:cNvPr id="0" name=""/>
        <dsp:cNvSpPr/>
      </dsp:nvSpPr>
      <dsp:spPr>
        <a:xfrm>
          <a:off x="0" y="2190629"/>
          <a:ext cx="7216416" cy="0"/>
        </a:xfrm>
        <a:prstGeom prst="line">
          <a:avLst/>
        </a:prstGeom>
        <a:solidFill>
          <a:schemeClr val="accent2">
            <a:hueOff val="3536049"/>
            <a:satOff val="-13319"/>
            <a:lumOff val="11176"/>
            <a:alphaOff val="0"/>
          </a:schemeClr>
        </a:solidFill>
        <a:ln w="12700" cap="flat" cmpd="sng" algn="ctr">
          <a:solidFill>
            <a:schemeClr val="accent2">
              <a:hueOff val="3536049"/>
              <a:satOff val="-13319"/>
              <a:lumOff val="1117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A529B4-8744-F14A-B1F5-A0761E113589}">
      <dsp:nvSpPr>
        <dsp:cNvPr id="0" name=""/>
        <dsp:cNvSpPr/>
      </dsp:nvSpPr>
      <dsp:spPr>
        <a:xfrm>
          <a:off x="0" y="2190629"/>
          <a:ext cx="7216416" cy="7300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100" kern="1200"/>
            <a:t>Tools</a:t>
          </a:r>
          <a:endParaRPr lang="en-US" sz="3100" kern="1200"/>
        </a:p>
      </dsp:txBody>
      <dsp:txXfrm>
        <a:off x="0" y="2190629"/>
        <a:ext cx="7216416" cy="730001"/>
      </dsp:txXfrm>
    </dsp:sp>
    <dsp:sp modelId="{748415BB-6B07-0943-B379-A8C04D8EADA8}">
      <dsp:nvSpPr>
        <dsp:cNvPr id="0" name=""/>
        <dsp:cNvSpPr/>
      </dsp:nvSpPr>
      <dsp:spPr>
        <a:xfrm>
          <a:off x="0" y="2920630"/>
          <a:ext cx="7216416" cy="0"/>
        </a:xfrm>
        <a:prstGeom prst="line">
          <a:avLst/>
        </a:prstGeom>
        <a:solidFill>
          <a:schemeClr val="accent2">
            <a:hueOff val="4714731"/>
            <a:satOff val="-17759"/>
            <a:lumOff val="14902"/>
            <a:alphaOff val="0"/>
          </a:schemeClr>
        </a:solidFill>
        <a:ln w="12700" cap="flat" cmpd="sng" algn="ctr">
          <a:solidFill>
            <a:schemeClr val="accent2">
              <a:hueOff val="4714731"/>
              <a:satOff val="-17759"/>
              <a:lumOff val="1490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C70C7C-1ACA-5140-BC62-785FDD7D4832}">
      <dsp:nvSpPr>
        <dsp:cNvPr id="0" name=""/>
        <dsp:cNvSpPr/>
      </dsp:nvSpPr>
      <dsp:spPr>
        <a:xfrm>
          <a:off x="0" y="2920630"/>
          <a:ext cx="7216416" cy="7300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100" kern="1200"/>
            <a:t>Stories</a:t>
          </a:r>
          <a:endParaRPr lang="en-US" sz="3100" kern="1200"/>
        </a:p>
      </dsp:txBody>
      <dsp:txXfrm>
        <a:off x="0" y="2920630"/>
        <a:ext cx="7216416" cy="730001"/>
      </dsp:txXfrm>
    </dsp:sp>
    <dsp:sp modelId="{62967D07-70E9-4A49-8F1F-CD5C2F167B5E}">
      <dsp:nvSpPr>
        <dsp:cNvPr id="0" name=""/>
        <dsp:cNvSpPr/>
      </dsp:nvSpPr>
      <dsp:spPr>
        <a:xfrm>
          <a:off x="0" y="3650632"/>
          <a:ext cx="7216416" cy="0"/>
        </a:xfrm>
        <a:prstGeom prst="line">
          <a:avLst/>
        </a:prstGeom>
        <a:solidFill>
          <a:schemeClr val="accent2">
            <a:hueOff val="5893414"/>
            <a:satOff val="-22198"/>
            <a:lumOff val="18627"/>
            <a:alphaOff val="0"/>
          </a:schemeClr>
        </a:solidFill>
        <a:ln w="12700" cap="flat" cmpd="sng" algn="ctr">
          <a:solidFill>
            <a:schemeClr val="accent2">
              <a:hueOff val="5893414"/>
              <a:satOff val="-22198"/>
              <a:lumOff val="1862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F29C67-AF3A-0340-ACD4-14ADA0ED17EC}">
      <dsp:nvSpPr>
        <dsp:cNvPr id="0" name=""/>
        <dsp:cNvSpPr/>
      </dsp:nvSpPr>
      <dsp:spPr>
        <a:xfrm>
          <a:off x="0" y="3650632"/>
          <a:ext cx="7216416" cy="7300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100" kern="1200"/>
            <a:t>Norms</a:t>
          </a:r>
          <a:endParaRPr lang="en-US" sz="3100" kern="1200"/>
        </a:p>
      </dsp:txBody>
      <dsp:txXfrm>
        <a:off x="0" y="3650632"/>
        <a:ext cx="7216416" cy="730001"/>
      </dsp:txXfrm>
    </dsp:sp>
    <dsp:sp modelId="{2BBE8354-2A92-5142-826F-CD0D8A66D21D}">
      <dsp:nvSpPr>
        <dsp:cNvPr id="0" name=""/>
        <dsp:cNvSpPr/>
      </dsp:nvSpPr>
      <dsp:spPr>
        <a:xfrm>
          <a:off x="0" y="4380634"/>
          <a:ext cx="7216416" cy="0"/>
        </a:xfrm>
        <a:prstGeom prst="line">
          <a:avLst/>
        </a:prstGeom>
        <a:solidFill>
          <a:schemeClr val="accent2">
            <a:hueOff val="7072097"/>
            <a:satOff val="-26638"/>
            <a:lumOff val="22353"/>
            <a:alphaOff val="0"/>
          </a:schemeClr>
        </a:solidFill>
        <a:ln w="12700" cap="flat" cmpd="sng" algn="ctr">
          <a:solidFill>
            <a:schemeClr val="accent2">
              <a:hueOff val="7072097"/>
              <a:satOff val="-26638"/>
              <a:lumOff val="2235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84DF90-37E1-9E4F-9B8C-A31678C2854F}">
      <dsp:nvSpPr>
        <dsp:cNvPr id="0" name=""/>
        <dsp:cNvSpPr/>
      </dsp:nvSpPr>
      <dsp:spPr>
        <a:xfrm>
          <a:off x="0" y="4380634"/>
          <a:ext cx="7216416" cy="7300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100" kern="1200"/>
            <a:t>Artefacts (guides, templates, resources)</a:t>
          </a:r>
          <a:endParaRPr lang="en-US" sz="3100" kern="1200"/>
        </a:p>
      </dsp:txBody>
      <dsp:txXfrm>
        <a:off x="0" y="4380634"/>
        <a:ext cx="7216416" cy="73000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AB885C-3595-45AF-9121-6D81FC89663B}">
      <dsp:nvSpPr>
        <dsp:cNvPr id="0" name=""/>
        <dsp:cNvSpPr/>
      </dsp:nvSpPr>
      <dsp:spPr>
        <a:xfrm>
          <a:off x="0" y="623"/>
          <a:ext cx="7216416" cy="146000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0305411-D52C-4330-A6C6-A57FA079517D}">
      <dsp:nvSpPr>
        <dsp:cNvPr id="0" name=""/>
        <dsp:cNvSpPr/>
      </dsp:nvSpPr>
      <dsp:spPr>
        <a:xfrm>
          <a:off x="441651" y="329124"/>
          <a:ext cx="803001" cy="80300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198B9F-C40E-4F4E-9F03-B4F10339877F}">
      <dsp:nvSpPr>
        <dsp:cNvPr id="0" name=""/>
        <dsp:cNvSpPr/>
      </dsp:nvSpPr>
      <dsp:spPr>
        <a:xfrm>
          <a:off x="1686304" y="623"/>
          <a:ext cx="5530111" cy="14600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4517" tIns="154517" rIns="154517" bIns="154517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/>
            <a:t>Encouraging knowledge exchange</a:t>
          </a:r>
          <a:endParaRPr lang="en-US" sz="2500" kern="1200"/>
        </a:p>
      </dsp:txBody>
      <dsp:txXfrm>
        <a:off x="1686304" y="623"/>
        <a:ext cx="5530111" cy="1460003"/>
      </dsp:txXfrm>
    </dsp:sp>
    <dsp:sp modelId="{B9A9E7D6-3F1F-4AE4-8892-CD6026C857D4}">
      <dsp:nvSpPr>
        <dsp:cNvPr id="0" name=""/>
        <dsp:cNvSpPr/>
      </dsp:nvSpPr>
      <dsp:spPr>
        <a:xfrm>
          <a:off x="0" y="1825628"/>
          <a:ext cx="7216416" cy="146000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C8DBF8-44E8-4232-B143-9EB3C28D813E}">
      <dsp:nvSpPr>
        <dsp:cNvPr id="0" name=""/>
        <dsp:cNvSpPr/>
      </dsp:nvSpPr>
      <dsp:spPr>
        <a:xfrm>
          <a:off x="441651" y="2154129"/>
          <a:ext cx="803001" cy="80300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2494E6-46B9-44B1-99E1-F07B646A1BA2}">
      <dsp:nvSpPr>
        <dsp:cNvPr id="0" name=""/>
        <dsp:cNvSpPr/>
      </dsp:nvSpPr>
      <dsp:spPr>
        <a:xfrm>
          <a:off x="1686304" y="1825628"/>
          <a:ext cx="5530111" cy="14600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4517" tIns="154517" rIns="154517" bIns="154517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/>
            <a:t>Documenting collective learning</a:t>
          </a:r>
          <a:endParaRPr lang="en-US" sz="2500" kern="1200"/>
        </a:p>
      </dsp:txBody>
      <dsp:txXfrm>
        <a:off x="1686304" y="1825628"/>
        <a:ext cx="5530111" cy="1460003"/>
      </dsp:txXfrm>
    </dsp:sp>
    <dsp:sp modelId="{37EDEA30-2D7F-415F-B518-A837E6C1C1FE}">
      <dsp:nvSpPr>
        <dsp:cNvPr id="0" name=""/>
        <dsp:cNvSpPr/>
      </dsp:nvSpPr>
      <dsp:spPr>
        <a:xfrm>
          <a:off x="0" y="3650632"/>
          <a:ext cx="7216416" cy="146000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5615B24-357B-4064-8806-CD28A943CA6D}">
      <dsp:nvSpPr>
        <dsp:cNvPr id="0" name=""/>
        <dsp:cNvSpPr/>
      </dsp:nvSpPr>
      <dsp:spPr>
        <a:xfrm>
          <a:off x="441651" y="3979133"/>
          <a:ext cx="803001" cy="80300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7A8362-BC85-4B5F-B32B-529B72FA1736}">
      <dsp:nvSpPr>
        <dsp:cNvPr id="0" name=""/>
        <dsp:cNvSpPr/>
      </dsp:nvSpPr>
      <dsp:spPr>
        <a:xfrm>
          <a:off x="1686304" y="3650632"/>
          <a:ext cx="5530111" cy="14600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4517" tIns="154517" rIns="154517" bIns="154517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/>
            <a:t>Making resources accessible to other as a way to show value of contribution </a:t>
          </a:r>
          <a:endParaRPr lang="en-US" sz="2500" kern="1200"/>
        </a:p>
      </dsp:txBody>
      <dsp:txXfrm>
        <a:off x="1686304" y="3650632"/>
        <a:ext cx="5530111" cy="146000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820DDB-0EE3-9D48-9ACA-8B2D3D1CC8F3}">
      <dsp:nvSpPr>
        <dsp:cNvPr id="0" name=""/>
        <dsp:cNvSpPr/>
      </dsp:nvSpPr>
      <dsp:spPr>
        <a:xfrm>
          <a:off x="850" y="0"/>
          <a:ext cx="3445958" cy="373886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0384" tIns="0" rIns="340384" bIns="33020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kern="1200"/>
            <a:t>Enabling rather than directing</a:t>
          </a:r>
          <a:endParaRPr lang="en-US" sz="2600" kern="1200"/>
        </a:p>
      </dsp:txBody>
      <dsp:txXfrm>
        <a:off x="850" y="1495547"/>
        <a:ext cx="3445958" cy="2243320"/>
      </dsp:txXfrm>
    </dsp:sp>
    <dsp:sp modelId="{E2827480-1217-7A4F-BE6D-E4C5AD0DB76A}">
      <dsp:nvSpPr>
        <dsp:cNvPr id="0" name=""/>
        <dsp:cNvSpPr/>
      </dsp:nvSpPr>
      <dsp:spPr>
        <a:xfrm>
          <a:off x="850" y="0"/>
          <a:ext cx="3445958" cy="1495547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0384" tIns="165100" rIns="340384" bIns="165100" numCol="1" spcCol="1270" anchor="ctr" anchorCtr="0">
          <a:noAutofit/>
        </a:bodyPr>
        <a:lstStyle/>
        <a:p>
          <a:pPr marL="0" lvl="0" indent="0" algn="l" defTabSz="2933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600" kern="1200"/>
            <a:t>01</a:t>
          </a:r>
        </a:p>
      </dsp:txBody>
      <dsp:txXfrm>
        <a:off x="850" y="0"/>
        <a:ext cx="3445958" cy="1495547"/>
      </dsp:txXfrm>
    </dsp:sp>
    <dsp:sp modelId="{58EE4481-073C-E34D-9FF1-9E4461D840B2}">
      <dsp:nvSpPr>
        <dsp:cNvPr id="0" name=""/>
        <dsp:cNvSpPr/>
      </dsp:nvSpPr>
      <dsp:spPr>
        <a:xfrm>
          <a:off x="3722485" y="0"/>
          <a:ext cx="3445958" cy="3738868"/>
        </a:xfrm>
        <a:prstGeom prst="rect">
          <a:avLst/>
        </a:prstGeom>
        <a:solidFill>
          <a:schemeClr val="accent2">
            <a:hueOff val="3536049"/>
            <a:satOff val="-13319"/>
            <a:lumOff val="11176"/>
            <a:alphaOff val="0"/>
          </a:schemeClr>
        </a:solidFill>
        <a:ln w="12700" cap="flat" cmpd="sng" algn="ctr">
          <a:solidFill>
            <a:schemeClr val="accent2">
              <a:hueOff val="3536049"/>
              <a:satOff val="-13319"/>
              <a:lumOff val="1117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0384" tIns="0" rIns="340384" bIns="33020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kern="1200"/>
            <a:t>Amplifying voices rather than concentrating participation in a few members</a:t>
          </a:r>
          <a:endParaRPr lang="en-US" sz="2600" kern="1200"/>
        </a:p>
      </dsp:txBody>
      <dsp:txXfrm>
        <a:off x="3722485" y="1495547"/>
        <a:ext cx="3445958" cy="2243320"/>
      </dsp:txXfrm>
    </dsp:sp>
    <dsp:sp modelId="{E2E22DED-B171-2A41-B2D0-2B90D528CF0C}">
      <dsp:nvSpPr>
        <dsp:cNvPr id="0" name=""/>
        <dsp:cNvSpPr/>
      </dsp:nvSpPr>
      <dsp:spPr>
        <a:xfrm>
          <a:off x="3722485" y="0"/>
          <a:ext cx="3445958" cy="1495547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0384" tIns="165100" rIns="340384" bIns="165100" numCol="1" spcCol="1270" anchor="ctr" anchorCtr="0">
          <a:noAutofit/>
        </a:bodyPr>
        <a:lstStyle/>
        <a:p>
          <a:pPr marL="0" lvl="0" indent="0" algn="l" defTabSz="2933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600" kern="1200"/>
            <a:t>02</a:t>
          </a:r>
        </a:p>
      </dsp:txBody>
      <dsp:txXfrm>
        <a:off x="3722485" y="0"/>
        <a:ext cx="3445958" cy="1495547"/>
      </dsp:txXfrm>
    </dsp:sp>
    <dsp:sp modelId="{A4CCA9B4-ADF7-864A-BCC6-1D0449F18E3E}">
      <dsp:nvSpPr>
        <dsp:cNvPr id="0" name=""/>
        <dsp:cNvSpPr/>
      </dsp:nvSpPr>
      <dsp:spPr>
        <a:xfrm>
          <a:off x="7444120" y="0"/>
          <a:ext cx="3445958" cy="3738868"/>
        </a:xfrm>
        <a:prstGeom prst="rect">
          <a:avLst/>
        </a:prstGeom>
        <a:solidFill>
          <a:schemeClr val="accent2">
            <a:hueOff val="7072097"/>
            <a:satOff val="-26638"/>
            <a:lumOff val="22353"/>
            <a:alphaOff val="0"/>
          </a:schemeClr>
        </a:solidFill>
        <a:ln w="12700" cap="flat" cmpd="sng" algn="ctr">
          <a:solidFill>
            <a:schemeClr val="accent2">
              <a:hueOff val="7072097"/>
              <a:satOff val="-26638"/>
              <a:lumOff val="2235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0384" tIns="0" rIns="340384" bIns="33020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kern="1200"/>
            <a:t>Connecting people to resources and each other</a:t>
          </a:r>
          <a:endParaRPr lang="en-US" sz="2600" kern="1200"/>
        </a:p>
      </dsp:txBody>
      <dsp:txXfrm>
        <a:off x="7444120" y="1495547"/>
        <a:ext cx="3445958" cy="2243320"/>
      </dsp:txXfrm>
    </dsp:sp>
    <dsp:sp modelId="{878C2D66-C7BF-DF4A-9E68-03B0A2C68B9B}">
      <dsp:nvSpPr>
        <dsp:cNvPr id="0" name=""/>
        <dsp:cNvSpPr/>
      </dsp:nvSpPr>
      <dsp:spPr>
        <a:xfrm>
          <a:off x="7444120" y="0"/>
          <a:ext cx="3445958" cy="1495547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0384" tIns="165100" rIns="340384" bIns="165100" numCol="1" spcCol="1270" anchor="ctr" anchorCtr="0">
          <a:noAutofit/>
        </a:bodyPr>
        <a:lstStyle/>
        <a:p>
          <a:pPr marL="0" lvl="0" indent="0" algn="l" defTabSz="2933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600" kern="1200"/>
            <a:t>03</a:t>
          </a:r>
        </a:p>
      </dsp:txBody>
      <dsp:txXfrm>
        <a:off x="7444120" y="0"/>
        <a:ext cx="3445958" cy="1495547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125C6F-4E9F-4A0D-A5E4-F3318DFAD6DA}">
      <dsp:nvSpPr>
        <dsp:cNvPr id="0" name=""/>
        <dsp:cNvSpPr/>
      </dsp:nvSpPr>
      <dsp:spPr>
        <a:xfrm>
          <a:off x="99030" y="378335"/>
          <a:ext cx="831566" cy="831566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8C04D9-DAD5-4DA5-98DE-7BF0F2FB08A3}">
      <dsp:nvSpPr>
        <dsp:cNvPr id="0" name=""/>
        <dsp:cNvSpPr/>
      </dsp:nvSpPr>
      <dsp:spPr>
        <a:xfrm>
          <a:off x="273659" y="552964"/>
          <a:ext cx="482308" cy="48230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C10033-3963-4E73-9D95-79B665872FA2}">
      <dsp:nvSpPr>
        <dsp:cNvPr id="0" name=""/>
        <dsp:cNvSpPr/>
      </dsp:nvSpPr>
      <dsp:spPr>
        <a:xfrm>
          <a:off x="1108790" y="378335"/>
          <a:ext cx="1960120" cy="831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/>
            <a:t>Respectful communication</a:t>
          </a:r>
          <a:endParaRPr lang="en-US" sz="1800" kern="1200"/>
        </a:p>
      </dsp:txBody>
      <dsp:txXfrm>
        <a:off x="1108790" y="378335"/>
        <a:ext cx="1960120" cy="831566"/>
      </dsp:txXfrm>
    </dsp:sp>
    <dsp:sp modelId="{0CFD8D9E-6ADE-402E-B7A9-14EFC05CCC4A}">
      <dsp:nvSpPr>
        <dsp:cNvPr id="0" name=""/>
        <dsp:cNvSpPr/>
      </dsp:nvSpPr>
      <dsp:spPr>
        <a:xfrm>
          <a:off x="3410446" y="378335"/>
          <a:ext cx="831566" cy="831566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F50953-E338-4338-BA27-1F5953D9DD08}">
      <dsp:nvSpPr>
        <dsp:cNvPr id="0" name=""/>
        <dsp:cNvSpPr/>
      </dsp:nvSpPr>
      <dsp:spPr>
        <a:xfrm>
          <a:off x="3585075" y="552964"/>
          <a:ext cx="482308" cy="48230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9B7AFC-5A3B-4686-9105-88C1AC62257F}">
      <dsp:nvSpPr>
        <dsp:cNvPr id="0" name=""/>
        <dsp:cNvSpPr/>
      </dsp:nvSpPr>
      <dsp:spPr>
        <a:xfrm>
          <a:off x="4420205" y="378335"/>
          <a:ext cx="1960120" cy="831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/>
            <a:t>Crediting sources and creators</a:t>
          </a:r>
          <a:endParaRPr lang="en-US" sz="1800" kern="1200"/>
        </a:p>
      </dsp:txBody>
      <dsp:txXfrm>
        <a:off x="4420205" y="378335"/>
        <a:ext cx="1960120" cy="831566"/>
      </dsp:txXfrm>
    </dsp:sp>
    <dsp:sp modelId="{6BE6BD2E-2048-4183-9FDC-A8EC78B3BBCD}">
      <dsp:nvSpPr>
        <dsp:cNvPr id="0" name=""/>
        <dsp:cNvSpPr/>
      </dsp:nvSpPr>
      <dsp:spPr>
        <a:xfrm>
          <a:off x="99030" y="2047375"/>
          <a:ext cx="831566" cy="831566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9E7C86B-D7E5-4568-B6AE-5F816E7FA3E6}">
      <dsp:nvSpPr>
        <dsp:cNvPr id="0" name=""/>
        <dsp:cNvSpPr/>
      </dsp:nvSpPr>
      <dsp:spPr>
        <a:xfrm>
          <a:off x="273659" y="2222004"/>
          <a:ext cx="482308" cy="482308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8EB3A8-8B2E-4C24-B40D-8A305CD256EF}">
      <dsp:nvSpPr>
        <dsp:cNvPr id="0" name=""/>
        <dsp:cNvSpPr/>
      </dsp:nvSpPr>
      <dsp:spPr>
        <a:xfrm>
          <a:off x="1108790" y="2047375"/>
          <a:ext cx="1960120" cy="831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/>
            <a:t>Awareness of privacy and consent</a:t>
          </a:r>
          <a:endParaRPr lang="en-US" sz="1800" kern="1200"/>
        </a:p>
      </dsp:txBody>
      <dsp:txXfrm>
        <a:off x="1108790" y="2047375"/>
        <a:ext cx="1960120" cy="831566"/>
      </dsp:txXfrm>
    </dsp:sp>
    <dsp:sp modelId="{0EEDCD1C-82C3-4BEC-80C5-A6B17EF86C8F}">
      <dsp:nvSpPr>
        <dsp:cNvPr id="0" name=""/>
        <dsp:cNvSpPr/>
      </dsp:nvSpPr>
      <dsp:spPr>
        <a:xfrm>
          <a:off x="3410446" y="2047375"/>
          <a:ext cx="831566" cy="831566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A8357B-C5E1-4BBB-8CDD-1BC78E0BFA05}">
      <dsp:nvSpPr>
        <dsp:cNvPr id="0" name=""/>
        <dsp:cNvSpPr/>
      </dsp:nvSpPr>
      <dsp:spPr>
        <a:xfrm>
          <a:off x="3585075" y="2222004"/>
          <a:ext cx="482308" cy="482308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E0B4554-AB5D-46A9-8630-AD7974494B06}">
      <dsp:nvSpPr>
        <dsp:cNvPr id="0" name=""/>
        <dsp:cNvSpPr/>
      </dsp:nvSpPr>
      <dsp:spPr>
        <a:xfrm>
          <a:off x="4420205" y="2047375"/>
          <a:ext cx="1960120" cy="831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/>
            <a:t>Accurate, responsible information sharing</a:t>
          </a:r>
          <a:endParaRPr lang="en-US" sz="1800" kern="1200"/>
        </a:p>
      </dsp:txBody>
      <dsp:txXfrm>
        <a:off x="4420205" y="2047375"/>
        <a:ext cx="1960120" cy="831566"/>
      </dsp:txXfrm>
    </dsp:sp>
    <dsp:sp modelId="{F229298C-0D1A-4091-9F50-FE82FD49A8FD}">
      <dsp:nvSpPr>
        <dsp:cNvPr id="0" name=""/>
        <dsp:cNvSpPr/>
      </dsp:nvSpPr>
      <dsp:spPr>
        <a:xfrm>
          <a:off x="99030" y="3716416"/>
          <a:ext cx="831566" cy="831566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956AE10-AAC8-4845-95B1-C0BF91E3C5B8}">
      <dsp:nvSpPr>
        <dsp:cNvPr id="0" name=""/>
        <dsp:cNvSpPr/>
      </dsp:nvSpPr>
      <dsp:spPr>
        <a:xfrm>
          <a:off x="273659" y="3891045"/>
          <a:ext cx="482308" cy="482308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2BA6EC-3356-4BBF-B3AA-9BD0A9F39123}">
      <dsp:nvSpPr>
        <dsp:cNvPr id="0" name=""/>
        <dsp:cNvSpPr/>
      </dsp:nvSpPr>
      <dsp:spPr>
        <a:xfrm>
          <a:off x="1108790" y="3716416"/>
          <a:ext cx="1960120" cy="831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Shared understanding </a:t>
          </a:r>
        </a:p>
      </dsp:txBody>
      <dsp:txXfrm>
        <a:off x="1108790" y="3716416"/>
        <a:ext cx="1960120" cy="831566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620EC0-6158-FB48-A439-F9C50A9B9283}">
      <dsp:nvSpPr>
        <dsp:cNvPr id="0" name=""/>
        <dsp:cNvSpPr/>
      </dsp:nvSpPr>
      <dsp:spPr>
        <a:xfrm>
          <a:off x="0" y="9989"/>
          <a:ext cx="10890928" cy="8634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600" kern="1200"/>
            <a:t>Welcome new members intentionally by providing:</a:t>
          </a:r>
          <a:endParaRPr lang="en-US" sz="3600" kern="1200"/>
        </a:p>
      </dsp:txBody>
      <dsp:txXfrm>
        <a:off x="42151" y="52140"/>
        <a:ext cx="10806626" cy="779158"/>
      </dsp:txXfrm>
    </dsp:sp>
    <dsp:sp modelId="{2E09E039-ED3A-E04E-960D-D334318934D1}">
      <dsp:nvSpPr>
        <dsp:cNvPr id="0" name=""/>
        <dsp:cNvSpPr/>
      </dsp:nvSpPr>
      <dsp:spPr>
        <a:xfrm>
          <a:off x="0" y="873449"/>
          <a:ext cx="10890928" cy="26827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5787" tIns="45720" rIns="256032" bIns="45720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2800" kern="1200"/>
            <a:t>Clear orientation</a:t>
          </a:r>
          <a:endParaRPr lang="en-US" sz="2800" kern="120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2800" kern="1200"/>
            <a:t>Low-pressure participation opportunities, with opportunity to grow into bigger roles</a:t>
          </a:r>
          <a:endParaRPr lang="en-US" sz="2800" kern="120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2800" kern="1200"/>
            <a:t>A buddy or mentor system</a:t>
          </a:r>
          <a:endParaRPr lang="en-US" sz="2800" kern="120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2800" kern="1200"/>
            <a:t>Encouragement and visibility</a:t>
          </a:r>
          <a:br>
            <a:rPr lang="en-GB" sz="2800" kern="1200"/>
          </a:br>
          <a:endParaRPr lang="en-US" sz="2800" kern="1200"/>
        </a:p>
      </dsp:txBody>
      <dsp:txXfrm>
        <a:off x="0" y="873449"/>
        <a:ext cx="10890928" cy="26827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6/7/layout/LinearBlockProcessNumbered">
  <dgm:title val="Linear Block Process Numbered"/>
  <dgm:desc val="Used to show a progression; a timeline; sequential steps in a task, process, or workflow; or to emphasize movement or direction. Automatic numbers have been introduced to show the steps of the process. Level 1 text and Level 2 text both appears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01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02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03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08"/>
      <dgm:constr type="primFontSz" for="des" forName="sibTransNodeRect" op="equ"/>
      <dgm:constr type="primFontSz" for="des" forName="nodeRect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2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w" for="ch" forName="sibTransNodeRect" refType="w" refFor="ch" refForName="bgRect"/>
          <dgm:constr type="h" for="ch" forName="sibTransNodeRect" refType="h" refFor="ch" refForName="bgRect" fact="0.4"/>
          <dgm:constr type="t" for="ch" forName="sibTransNodeRect"/>
          <dgm:constr type="l" for="ch" forName="sibTransNodeRect"/>
          <dgm:constr type="r" for="ch" forName="nodeRect" refType="r" refFor="ch" refForName="bgRect"/>
          <dgm:constr type="h" for="ch" forName="nodeRect" refType="h" refFor="ch" refForName="bgRect" fact="0.6"/>
          <dgm:constr type="t" for="ch" forName="nodeRect" refType="b" refFor="ch" refForName="sibTransNodeRect"/>
          <dgm:constr type="l" for="ch" forName="nodeRect" refType="l" refFor="ch" refForName="bgRect"/>
        </dgm:constrLst>
        <dgm:ruleLst>
          <dgm:rule type="w" for="ch" forName="nodeRect" val="NaN" fact="NaN" max="30"/>
        </dgm:ruleLst>
        <dgm:layoutNode name="bgRect" styleLbl="alignNode1">
          <dgm:alg type="sp"/>
          <dgm:shape xmlns:r="http://schemas.openxmlformats.org/officeDocument/2006/relationships" type="rect" r:blip="">
            <dgm:adjLst>
              <dgm:adj idx="1" val="0.05"/>
            </dgm:adjLst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Rect" styleLbl="alignNode1">
            <dgm:varLst>
              <dgm:chMax val="0"/>
              <dgm:bulletEnabled val="1"/>
            </dgm:varLst>
            <dgm:presOf axis="self"/>
            <dgm:alg type="tx">
              <dgm:param type="parTxLTRAlign" val="l"/>
              <dgm:param type="parTxRTLAlign" val="l"/>
            </dgm:alg>
            <dgm:shape xmlns:r="http://schemas.openxmlformats.org/officeDocument/2006/relationships" type="rect" r:blip="" hideGeom="1">
              <dgm:adjLst/>
            </dgm:shape>
            <dgm:constrLst>
              <dgm:constr type="primFontSz" val="66"/>
              <dgm:constr type="tMarg" val="13"/>
              <dgm:constr type="lMarg" refType="w" fact="0.28"/>
              <dgm:constr type="rMarg" refType="w" fact="0.28"/>
              <dgm:constr type="bMarg" val="13"/>
            </dgm:constrLst>
            <dgm:ruleLst>
              <dgm:rule type="primFontSz" val="14" fact="NaN" max="NaN"/>
              <dgm:rule type="tMarg" val="13" fact="NaN" max="NaN"/>
            </dgm:ruleLst>
          </dgm:layoutNode>
        </dgm:forEach>
        <dgm:layoutNode name="nodeRect" styleLbl="align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  <dgm:param type="stBulletLvl" val="2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26"/>
            <dgm:constr type="tMarg"/>
            <dgm:constr type="lMarg" refType="w" fact="0.28"/>
            <dgm:constr type="rMarg" refType="w" fact="0.28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1">
            <a:buAutoNum type="arabicParenBoth"/>
          </dgm1611:buPr>
        </dgm1611:autoBuNodeInfo>
      </dgm1611:autoBuNodeInfoLst>
    </a:ext>
  </dgm:extLst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45610A-17B4-4656-93CF-E1D9982860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0080" y="1371599"/>
            <a:ext cx="6675120" cy="2951825"/>
          </a:xfrm>
        </p:spPr>
        <p:txBody>
          <a:bodyPr anchor="t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51C80B-DFD6-415B-BA5B-E56E510CD1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0080" y="4584879"/>
            <a:ext cx="6675120" cy="1287887"/>
          </a:xfrm>
        </p:spPr>
        <p:txBody>
          <a:bodyPr anchor="b">
            <a:normAutofit/>
          </a:bodyPr>
          <a:lstStyle>
            <a:lvl1pPr marL="0" indent="0" algn="l">
              <a:lnSpc>
                <a:spcPct val="130000"/>
              </a:lnSpc>
              <a:buNone/>
              <a:defRPr sz="1800" b="1" cap="all" spc="3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A2065B-06FF-4991-9F8A-4BE25457B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4479B-705B-4489-957E-7E8A228BDFA0}" type="datetime1">
              <a:rPr lang="en-US" smtClean="0"/>
              <a:t>1/9/2026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0DF2FA-C604-45D8-A633-11D3742EC1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EE5DA9-2D04-4850-AB9F-BD3538165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9121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5E4BB7-3F30-4C31-9BB2-8EC24FC0A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ECF4134-70F5-4EE6-88BE-49D129630C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9EABC7-C044-44DE-B303-55A0581DA1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66AD-7C08-490A-ADA4-B47E10FB2407}" type="datetime1">
              <a:rPr lang="en-US" smtClean="0"/>
              <a:t>1/9/2026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A63E1-5BC5-402E-9916-BAB84BCF0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2EF915-AF64-4ECC-8B1A-B7E6A89B7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39908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1CB3635-47E1-90D8-B693-DA85A66B383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6EB09414-2AA1-4D8E-A00A-C092FBC92D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209219" y="640079"/>
            <a:ext cx="1811773" cy="553688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2C3A78-37C5-46D0-9DF4-CB78AF883C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40080" y="640080"/>
            <a:ext cx="8412422" cy="553688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D8705E-925D-4F57-8268-107CE3CF4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95027-4255-49E7-9841-CD21BCC99996}" type="datetime1">
              <a:rPr lang="en-US" smtClean="0"/>
              <a:t>1/9/2026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FE207E-070D-4EC8-A44C-21F1815FD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5D01D1-C266-4161-A820-C084B9801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230604F-219C-2DEE-830E-27274CC2FE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rot="5400000">
            <a:off x="10872154" y="1192438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55945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08B246-6A68-46BE-9DBD-614FA8CF4E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E47706-8D18-4093-A7C1-F30D7543CE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C7C8FC-AAEA-4AB6-9DB5-2503F58F0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9F774-3FA6-43B8-9241-99959C8FD463}" type="datetime1">
              <a:rPr lang="en-US" smtClean="0"/>
              <a:t>1/9/2026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B1616B-3F08-4869-A522-773C38940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030CE6-9124-4B3A-A912-AE16B5C34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667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1BB59B6-79B9-97F5-AC3B-DF65899D39D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C78885-57B2-4930-BD7D-CBF916EDF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291366"/>
            <a:ext cx="9214884" cy="3159974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E495E4-2F8B-4CC7-88AC-A312067E60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0080" y="5018567"/>
            <a:ext cx="7907079" cy="1073889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585CC9-BAD3-4807-90BB-97DA2D6A6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04452-5DCC-4FE2-A5C9-8A5EF6714D65}" type="datetime1">
              <a:rPr lang="en-US" smtClean="0"/>
              <a:t>1/9/2026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108CEF-165F-4D7E-9666-5CD0156B49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0EBC3D-3277-4D34-9F67-71040C21E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F05EAE5-4812-F718-6D75-9627884180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16281" y="4715234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15453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B477A4-4D01-45B6-9563-0BF13BA72F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E17E00-96AC-45F0-82B2-9F601E9B93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0080" y="2633472"/>
            <a:ext cx="5212080" cy="35661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BA30CD-95C0-427B-A571-A7D8A53278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18928" y="2633472"/>
            <a:ext cx="5212080" cy="35661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F67CAC-53E4-44AF-BEAC-8FFB96F05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9ABC2-0180-4F3A-A895-A85BC724D472}" type="datetime1">
              <a:rPr lang="en-US" smtClean="0"/>
              <a:t>1/9/2026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3D9F3A-E7F0-45E7-AFA8-0D4A669EC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5F008B-58BB-45FF-923F-5909DAB49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0111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97B549-9E51-42E0-992A-73E775957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1371599"/>
            <a:ext cx="10890929" cy="93975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1A5FDC-7C4B-45FB-8462-E2CE79919F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0079" y="2311352"/>
            <a:ext cx="5212080" cy="695373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D8B686-2E92-45B9-A3D7-9DCAA0C50B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0079" y="3006725"/>
            <a:ext cx="5212080" cy="31912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6ADB526-4A44-47B6-8D14-93202E590A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18928" y="2311352"/>
            <a:ext cx="5212080" cy="695373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74177CA-5C13-4311-BFD3-B98FBD942D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18928" y="3006725"/>
            <a:ext cx="5212080" cy="31912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DEA255A-4CB5-40CA-B756-1AA5E27C20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EA9BA-4E8F-439E-BEA4-91FBA01E3F5F}" type="datetime1">
              <a:rPr lang="en-US" smtClean="0"/>
              <a:t>1/9/2026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F3072C4-10F1-49B8-B0BF-69204EDDC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A5ACC97-44C1-4887-909B-E6732D3C1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71069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27D313-943A-47E0-8A7A-DFFBCC297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3AC25A7-81C8-4AA1-AD9F-C78A451FDE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5BF18-0007-481C-AA29-413124BC3EE7}" type="datetime1">
              <a:rPr lang="en-US" smtClean="0"/>
              <a:t>1/9/2026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F54740-6022-46B2-9C55-B60E96516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9497C9-6B5E-46D6-8FE9-0A5E0CF7F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782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4">
            <a:extLst>
              <a:ext uri="{FF2B5EF4-FFF2-40B4-BE49-F238E27FC236}">
                <a16:creationId xmlns:a16="http://schemas.microsoft.com/office/drawing/2014/main" id="{149F9F0F-FB8C-5565-247C-BDCC156B5CA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2740D3C-270A-401A-810C-2F86BBBB87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E9870-3748-43AD-B547-02A075CB4A1D}" type="datetime1">
              <a:rPr lang="en-US" smtClean="0"/>
              <a:t>1/9/2026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CBE9F8-1765-4F36-A4DE-1DB136025A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90CF9E-A6C6-4873-ADBE-7A2939319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93580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08CDF8-00AD-4441-A6D5-9D7A659EB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371600"/>
            <a:ext cx="3859397" cy="1451723"/>
          </a:xfr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330AF-CB7E-420A-AE8A-E02E903258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36519" y="1031001"/>
            <a:ext cx="6594490" cy="516636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3257AD-2422-4CDA-9C55-700F4B5BF2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0080" y="2972168"/>
            <a:ext cx="3859397" cy="322682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1B7454-C1CC-46F2-A6FB-1FE786C48F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E7897-33C5-4F1A-9307-D068E37F3DC7}" type="datetime1">
              <a:rPr lang="en-US" smtClean="0"/>
              <a:t>1/9/2026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077DBE-6CC7-421B-AB5E-341E20BD9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6EAB8F-7526-4CDB-B782-FAD8B3E70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301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31647F-5A61-44C9-81DC-331C9AE5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371600"/>
            <a:ext cx="3859397" cy="1451723"/>
          </a:xfr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1627A0F-F1B8-49BE-A0FF-7FE16E3BDC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37760" y="1033271"/>
            <a:ext cx="6592824" cy="516636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6D1BD6-1519-4431-9FAF-7D4F412997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0080" y="2972167"/>
            <a:ext cx="3859397" cy="32268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A587A0-353B-42C2-BA96-B1ADEDF642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171BA-CC09-47C8-A6DF-F5C5CB59CEEC}" type="datetime1">
              <a:rPr lang="en-US" smtClean="0"/>
              <a:t>1/9/2026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D5A88E-3957-4B76-B1BE-4164029217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F7C5FD-E56A-4C66-8F23-087F95A2F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44379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AB4E786-7636-4278-8595-D365D28A7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1371601"/>
            <a:ext cx="10890929" cy="109728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740849-7059-4C70-992B-5304D2EE9B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0080" y="2633472"/>
            <a:ext cx="10890928" cy="35661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9FEBF6-CEA6-4332-87B3-697807571C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4008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cap="all" spc="300" baseline="0">
                <a:solidFill>
                  <a:schemeClr val="tx1"/>
                </a:solidFill>
              </a:defRPr>
            </a:lvl1pPr>
          </a:lstStyle>
          <a:p>
            <a:fld id="{7DA38F49-B3E2-4BF0-BEC7-C30D34ABBB8D}" type="datetime1">
              <a:rPr lang="en-US" smtClean="0"/>
              <a:t>1/9/2026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6BAF94-621C-43E1-BA0C-410A689903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767622" y="6356350"/>
            <a:ext cx="4040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cap="all" spc="300" baseline="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7D19E5-9E16-48C9-AAE2-0C70679A8D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07995" y="6356350"/>
            <a:ext cx="7230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cap="all" spc="300" baseline="0">
                <a:solidFill>
                  <a:schemeClr val="tx1"/>
                </a:solidFill>
              </a:defRPr>
            </a:lvl1pPr>
          </a:lstStyle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18E06E4-607B-144B-382B-AD3D06B1EE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13232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9759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87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93776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51560" indent="-28575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sv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19F9BF86-FE94-4517-B97D-026C7515E5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242656-7A16-08EA-B9DB-DEC5E08F58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3573" y="1371600"/>
            <a:ext cx="3250069" cy="2696866"/>
          </a:xfrm>
        </p:spPr>
        <p:txBody>
          <a:bodyPr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4100"/>
              <a:t>Leading and engaging communities online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3CD5338-8A27-5CB1-37ED-226ECD62C9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0950" y="4532626"/>
            <a:ext cx="3250068" cy="1140304"/>
          </a:xfrm>
        </p:spPr>
        <p:txBody>
          <a:bodyPr anchor="b">
            <a:normAutofit/>
          </a:bodyPr>
          <a:lstStyle/>
          <a:p>
            <a:pPr>
              <a:lnSpc>
                <a:spcPct val="120000"/>
              </a:lnSpc>
            </a:pPr>
            <a:br>
              <a:rPr lang="en-GB" sz="1400" dirty="0"/>
            </a:br>
            <a:r>
              <a:rPr lang="en-GB" sz="1400" i="1" dirty="0"/>
              <a:t>Building confidence, participation, and shared purpose</a:t>
            </a:r>
            <a:endParaRPr lang="en-US" sz="1400" dirty="0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CED01B4-40F2-4CAE-8062-1D4CE8454C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2835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Top shot of a representation of networks with stick figures.">
            <a:extLst>
              <a:ext uri="{FF2B5EF4-FFF2-40B4-BE49-F238E27FC236}">
                <a16:creationId xmlns:a16="http://schemas.microsoft.com/office/drawing/2014/main" id="{4955144F-0A62-A07C-CBB0-D65362E2D0A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5414"/>
          <a:stretch>
            <a:fillRect/>
          </a:stretch>
        </p:blipFill>
        <p:spPr>
          <a:xfrm>
            <a:off x="4444723" y="1474698"/>
            <a:ext cx="7086286" cy="3986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7289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BDA151C-5770-45E4-AAFF-59E7F40386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398C4AB-2B89-E8DD-CD79-FB9A08BB4C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914399"/>
            <a:ext cx="3000587" cy="4160520"/>
          </a:xfrm>
        </p:spPr>
        <p:txBody>
          <a:bodyPr anchor="t">
            <a:normAutofit/>
          </a:bodyPr>
          <a:lstStyle/>
          <a:p>
            <a:r>
              <a:rPr lang="en-US" sz="3600"/>
              <a:t>Encourages a shared portfolio of practice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5ADA91C-AD52-A530-A898-AD6E698745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72253" y="6272784"/>
            <a:ext cx="10847495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78FB2F1D-AE07-01ED-D31A-C4E40074439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50977179"/>
              </p:ext>
            </p:extLst>
          </p:nvPr>
        </p:nvGraphicFramePr>
        <p:xfrm>
          <a:off x="4303332" y="891606"/>
          <a:ext cx="7216416" cy="51112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778960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BDA151C-5770-45E4-AAFF-59E7F40386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961699-E9EE-A5EE-5B69-855EC62978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914399"/>
            <a:ext cx="3000587" cy="4160520"/>
          </a:xfrm>
        </p:spPr>
        <p:txBody>
          <a:bodyPr anchor="t">
            <a:normAutofit/>
          </a:bodyPr>
          <a:lstStyle/>
          <a:p>
            <a:r>
              <a:rPr lang="en-GB" sz="3600"/>
              <a:t>Leaders help build the shared repertoire by:</a:t>
            </a:r>
            <a:endParaRPr lang="en-US" sz="360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5ADA91C-AD52-A530-A898-AD6E698745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72253" y="6272784"/>
            <a:ext cx="10847495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A891BA9-68AA-074F-34F9-CE7D0CDAEFD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38964928"/>
              </p:ext>
            </p:extLst>
          </p:nvPr>
        </p:nvGraphicFramePr>
        <p:xfrm>
          <a:off x="4303332" y="891606"/>
          <a:ext cx="7216416" cy="51112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535619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1C69525-1BE4-4BA0-A23C-3BB6C162EF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F2FA08-E995-9C10-79A7-AB75361D71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1371601"/>
            <a:ext cx="10890929" cy="109728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GB" sz="3400"/>
              <a:t>Leading through facilitation through a stewarding culture</a:t>
            </a:r>
            <a:endParaRPr lang="en-US" sz="340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68AF875-C18B-4B48-AE4C-A63FD3CEFB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3232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5" name="Content Placeholder 2">
            <a:extLst>
              <a:ext uri="{FF2B5EF4-FFF2-40B4-BE49-F238E27FC236}">
                <a16:creationId xmlns:a16="http://schemas.microsoft.com/office/drawing/2014/main" id="{895D5F47-E37F-5D44-A7B6-2A20401F438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4317640"/>
              </p:ext>
            </p:extLst>
          </p:nvPr>
        </p:nvGraphicFramePr>
        <p:xfrm>
          <a:off x="640079" y="2559050"/>
          <a:ext cx="10890929" cy="37388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971418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063F27BC-7079-4FF7-8F7C-ABC82FA3C2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305BEF4-4033-C362-F7DF-1BA8F7BB73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371600"/>
            <a:ext cx="3677920" cy="3919267"/>
          </a:xfrm>
        </p:spPr>
        <p:txBody>
          <a:bodyPr anchor="t">
            <a:normAutofit/>
          </a:bodyPr>
          <a:lstStyle/>
          <a:p>
            <a:r>
              <a:rPr lang="en-US" dirty="0"/>
              <a:t>Establishing principles of shared practice 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0BBF191-9CC8-4313-B1CA-8DF1A53AE4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3232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5" name="Content Placeholder 2">
            <a:extLst>
              <a:ext uri="{FF2B5EF4-FFF2-40B4-BE49-F238E27FC236}">
                <a16:creationId xmlns:a16="http://schemas.microsoft.com/office/drawing/2014/main" id="{CD8094A3-D80E-1517-7FA3-4EC408461B7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20208274"/>
              </p:ext>
            </p:extLst>
          </p:nvPr>
        </p:nvGraphicFramePr>
        <p:xfrm>
          <a:off x="5051651" y="1371600"/>
          <a:ext cx="6479357" cy="49263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018308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DB9540-1125-43AF-E663-F6F1F0BD3D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Grwoing the community; welcoming new members </a:t>
            </a:r>
            <a:endParaRPr lang="en-US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98D57DB-0918-5369-0476-26C9C4DEF94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40080" y="2633472"/>
          <a:ext cx="10890928" cy="3566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064160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BDA151C-5770-45E4-AAFF-59E7F40386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8B0273-C849-B34C-F13F-5C236F2B4B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570750"/>
            <a:ext cx="10890929" cy="1387934"/>
          </a:xfrm>
        </p:spPr>
        <p:txBody>
          <a:bodyPr anchor="b">
            <a:normAutofit/>
          </a:bodyPr>
          <a:lstStyle/>
          <a:p>
            <a:r>
              <a:rPr lang="en-US" dirty="0"/>
              <a:t>Strategies to get the community going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62D3963-2153-4637-96E6-E31BD2CE5D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3232" y="2307479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E3628D4-CDBD-9E24-B2D4-CA4A3D2E449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94807708"/>
              </p:ext>
            </p:extLst>
          </p:nvPr>
        </p:nvGraphicFramePr>
        <p:xfrm>
          <a:off x="640079" y="2559050"/>
          <a:ext cx="10890929" cy="37388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797914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063F27BC-7079-4FF7-8F7C-ABC82FA3C2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8368D55-3AE1-2020-7DBB-F39129E395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371600"/>
            <a:ext cx="3677920" cy="3919267"/>
          </a:xfrm>
        </p:spPr>
        <p:txBody>
          <a:bodyPr anchor="t">
            <a:normAutofit/>
          </a:bodyPr>
          <a:lstStyle/>
          <a:p>
            <a:r>
              <a:rPr lang="en-US" dirty="0"/>
              <a:t>Preparing to lead: create your community plan 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0BBF191-9CC8-4313-B1CA-8DF1A53AE4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3232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17F798E-0F07-8AA3-1DD6-5D6631F9476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18739740"/>
              </p:ext>
            </p:extLst>
          </p:nvPr>
        </p:nvGraphicFramePr>
        <p:xfrm>
          <a:off x="5051651" y="1371600"/>
          <a:ext cx="6479357" cy="49263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78731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44CAA32-F237-419C-A2DD-43C28D920D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B20CDB-F3CC-B7CE-B789-A42C2B9EC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371600"/>
            <a:ext cx="5852160" cy="1097280"/>
          </a:xfrm>
        </p:spPr>
        <p:txBody>
          <a:bodyPr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400" dirty="0"/>
              <a:t>Once the community is set up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53FE100-D0AB-4AE2-824B-60CFA31EC6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6281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44B6A5-7B4D-C939-C84A-BD965635D2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633236"/>
            <a:ext cx="5852160" cy="3664685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GB" dirty="0"/>
              <a:t>How will you devise the rules of conduct/ social contract of the community?</a:t>
            </a:r>
            <a:endParaRPr lang="en-GB"/>
          </a:p>
          <a:p>
            <a:pPr>
              <a:lnSpc>
                <a:spcPct val="110000"/>
              </a:lnSpc>
            </a:pPr>
            <a:r>
              <a:rPr lang="en-GB" dirty="0"/>
              <a:t>How will you welcome a new member?</a:t>
            </a:r>
            <a:endParaRPr lang="en-GB"/>
          </a:p>
          <a:p>
            <a:pPr>
              <a:lnSpc>
                <a:spcPct val="110000"/>
              </a:lnSpc>
            </a:pPr>
            <a:r>
              <a:rPr lang="en-GB" dirty="0"/>
              <a:t>How do you respond when discussion becomes unproductive?</a:t>
            </a:r>
            <a:endParaRPr lang="en-GB"/>
          </a:p>
          <a:p>
            <a:pPr>
              <a:lnSpc>
                <a:spcPct val="110000"/>
              </a:lnSpc>
            </a:pPr>
            <a:r>
              <a:rPr lang="en-GB" dirty="0"/>
              <a:t>How would you encourage a silent/quiet member to engage?</a:t>
            </a:r>
            <a:endParaRPr lang="en-GB"/>
          </a:p>
          <a:p>
            <a:pPr>
              <a:lnSpc>
                <a:spcPct val="110000"/>
              </a:lnSpc>
            </a:pPr>
            <a:r>
              <a:rPr lang="en-GB" dirty="0"/>
              <a:t>How would you handle misinformation shared by a member?</a:t>
            </a:r>
            <a:endParaRPr lang="en-GB"/>
          </a:p>
          <a:p>
            <a:pPr>
              <a:lnSpc>
                <a:spcPct val="110000"/>
              </a:lnSpc>
            </a:pPr>
            <a:endParaRPr lang="en-US"/>
          </a:p>
        </p:txBody>
      </p:sp>
      <p:pic>
        <p:nvPicPr>
          <p:cNvPr id="5" name="Picture 4" descr="Hands holding each other's wrists and interlinked to form a circle">
            <a:extLst>
              <a:ext uri="{FF2B5EF4-FFF2-40B4-BE49-F238E27FC236}">
                <a16:creationId xmlns:a16="http://schemas.microsoft.com/office/drawing/2014/main" id="{589F53BD-FE23-A4B6-BABC-20EBA948A1D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8232" r="24597" b="-1"/>
          <a:stretch>
            <a:fillRect/>
          </a:stretch>
        </p:blipFill>
        <p:spPr>
          <a:xfrm>
            <a:off x="7345680" y="10"/>
            <a:ext cx="484632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3713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44CAA32-F237-419C-A2DD-43C28D920D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F170DC-F355-92C9-69D4-1FF5325844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371600"/>
            <a:ext cx="5852160" cy="1097280"/>
          </a:xfrm>
        </p:spPr>
        <p:txBody>
          <a:bodyPr anchor="t">
            <a:noAutofit/>
          </a:bodyPr>
          <a:lstStyle/>
          <a:p>
            <a:pPr>
              <a:lnSpc>
                <a:spcPct val="90000"/>
              </a:lnSpc>
            </a:pPr>
            <a:r>
              <a:rPr lang="en-GB" sz="2800" dirty="0"/>
              <a:t>Design an engagement plan for your digital community including:</a:t>
            </a:r>
            <a:br>
              <a:rPr lang="en-GB" sz="2800" dirty="0"/>
            </a:br>
            <a:endParaRPr lang="en-US" sz="2800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53FE100-D0AB-4AE2-824B-60CFA31EC6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6281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815F1C-4F7E-B686-1683-7BB63BF8C7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633236"/>
            <a:ext cx="5852160" cy="3664685"/>
          </a:xfrm>
        </p:spPr>
        <p:txBody>
          <a:bodyPr>
            <a:normAutofit/>
          </a:bodyPr>
          <a:lstStyle/>
          <a:p>
            <a:r>
              <a:rPr lang="en-GB" dirty="0"/>
              <a:t>1 community challenge</a:t>
            </a:r>
          </a:p>
          <a:p>
            <a:r>
              <a:rPr lang="en-GB" dirty="0"/>
              <a:t>2 conversation prompts</a:t>
            </a:r>
          </a:p>
          <a:p>
            <a:r>
              <a:rPr lang="en-GB" dirty="0"/>
              <a:t>1 collaborative task</a:t>
            </a:r>
          </a:p>
          <a:p>
            <a:r>
              <a:rPr lang="en-GB" dirty="0"/>
              <a:t>1 resource-sharing activity</a:t>
            </a:r>
          </a:p>
          <a:p>
            <a:r>
              <a:rPr lang="en-GB" dirty="0"/>
              <a:t>A plan to recognise contributions</a:t>
            </a:r>
          </a:p>
          <a:p>
            <a:endParaRPr lang="en-US" dirty="0"/>
          </a:p>
        </p:txBody>
      </p:sp>
      <p:pic>
        <p:nvPicPr>
          <p:cNvPr id="5" name="Picture 4" descr="People at the meeting desk">
            <a:extLst>
              <a:ext uri="{FF2B5EF4-FFF2-40B4-BE49-F238E27FC236}">
                <a16:creationId xmlns:a16="http://schemas.microsoft.com/office/drawing/2014/main" id="{C821FDD8-D273-8193-7492-9AAEF52CEEC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5424" r="34826"/>
          <a:stretch>
            <a:fillRect/>
          </a:stretch>
        </p:blipFill>
        <p:spPr>
          <a:xfrm>
            <a:off x="7345680" y="10"/>
            <a:ext cx="484632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879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44CAA32-F237-419C-A2DD-43C28D920D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514001-260A-4327-AACF-A6AEB23ACD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6821" y="1371600"/>
            <a:ext cx="6034187" cy="1097280"/>
          </a:xfrm>
        </p:spPr>
        <p:txBody>
          <a:bodyPr>
            <a:normAutofit/>
          </a:bodyPr>
          <a:lstStyle/>
          <a:p>
            <a:r>
              <a:rPr lang="en-US" dirty="0"/>
              <a:t>5 leadership rules</a:t>
            </a:r>
          </a:p>
        </p:txBody>
      </p:sp>
      <p:pic>
        <p:nvPicPr>
          <p:cNvPr id="5" name="Picture 4" descr="A group of multi coloured wooden stick figures">
            <a:extLst>
              <a:ext uri="{FF2B5EF4-FFF2-40B4-BE49-F238E27FC236}">
                <a16:creationId xmlns:a16="http://schemas.microsoft.com/office/drawing/2014/main" id="{BB7AB7C1-6A50-A173-DD29-427B0355805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408" r="32539"/>
          <a:stretch>
            <a:fillRect/>
          </a:stretch>
        </p:blipFill>
        <p:spPr>
          <a:xfrm>
            <a:off x="20" y="10"/>
            <a:ext cx="4857871" cy="6857990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91422F5-4221-4812-AFD9-5479C6D60A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580905" y="1031005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DF34C8-1333-383A-E231-BA22CF14BC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96821" y="2633236"/>
            <a:ext cx="6034187" cy="3664687"/>
          </a:xfrm>
        </p:spPr>
        <p:txBody>
          <a:bodyPr>
            <a:normAutofit/>
          </a:bodyPr>
          <a:lstStyle/>
          <a:p>
            <a:r>
              <a:rPr lang="en-GB" dirty="0"/>
              <a:t>Build trust and purpose</a:t>
            </a:r>
          </a:p>
          <a:p>
            <a:r>
              <a:rPr lang="en-GB" dirty="0"/>
              <a:t>Enable forms of participation</a:t>
            </a:r>
          </a:p>
          <a:p>
            <a:r>
              <a:rPr lang="en-GB" dirty="0"/>
              <a:t>Model ethical digital behaviour</a:t>
            </a:r>
          </a:p>
          <a:p>
            <a:r>
              <a:rPr lang="en-GB" dirty="0"/>
              <a:t>Facilitate shared practice</a:t>
            </a:r>
          </a:p>
          <a:p>
            <a:r>
              <a:rPr lang="en-GB" dirty="0"/>
              <a:t>Support community ownership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31951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18E06E4-607B-144B-382B-AD3D06B1EE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3232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19F9BF86-FE94-4517-B97D-026C7515E5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People at the meeting desk">
            <a:extLst>
              <a:ext uri="{FF2B5EF4-FFF2-40B4-BE49-F238E27FC236}">
                <a16:creationId xmlns:a16="http://schemas.microsoft.com/office/drawing/2014/main" id="{2E2035E0-E078-60B0-A4BB-11728776F73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0" y="91976"/>
            <a:ext cx="12191979" cy="6857989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E9D00D9-C4F5-471E-BE2C-126CB112A6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406" y="0"/>
            <a:ext cx="8543515" cy="6858000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58000">
                <a:srgbClr val="000000">
                  <a:alpha val="55000"/>
                </a:srgbClr>
              </a:gs>
              <a:gs pos="93000">
                <a:srgbClr val="000000">
                  <a:alpha val="64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C5A084-E0D5-0BB9-3AAE-8B2A637506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914400"/>
            <a:ext cx="4892948" cy="342786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54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What matters in digital communities?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3B9DC2-B018-BF00-0BC0-37CAB67D20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970" y="5253051"/>
            <a:ext cx="4892948" cy="81292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130000"/>
              </a:lnSpc>
              <a:buNone/>
            </a:pPr>
            <a:r>
              <a:rPr lang="en-US" sz="1800" b="1" cap="all" spc="300" dirty="0">
                <a:solidFill>
                  <a:srgbClr val="FFFFFF"/>
                </a:solidFill>
              </a:rPr>
              <a:t>List ideas from your own perspective 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7CC2FE6-3AD0-4131-B4BC-1F4D65E25E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23209" y="4861206"/>
            <a:ext cx="978862" cy="0"/>
          </a:xfrm>
          <a:prstGeom prst="line">
            <a:avLst/>
          </a:prstGeom>
          <a:ln w="762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60712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FCE029E-5073-4498-8104-8427AA9873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randview Display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5E40CC-6041-D925-85A8-0720465DA6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914401"/>
            <a:ext cx="3099816" cy="1477817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GB" sz="3200" dirty="0"/>
              <a:t>The 5 Ps of leadership in digital communities</a:t>
            </a:r>
            <a:endParaRPr lang="en-US" sz="3200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EFF515C-2521-4964-9DAC-2BFB8EC86A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0" y="6274446"/>
            <a:ext cx="3739896" cy="1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5ABD32D0-0510-C8BF-2251-FBC6872FF97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71830129"/>
              </p:ext>
            </p:extLst>
          </p:nvPr>
        </p:nvGraphicFramePr>
        <p:xfrm>
          <a:off x="4325537" y="1014984"/>
          <a:ext cx="7205472" cy="52882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274002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18E06E4-607B-144B-382B-AD3D06B1EE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3232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19F9BF86-FE94-4517-B97D-026C7515E5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6B91049-8781-6787-6052-4FC1993A7C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0442" y="4474103"/>
            <a:ext cx="7031117" cy="93390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2800"/>
              <a:t>What will your digital community be focused on?</a:t>
            </a:r>
          </a:p>
        </p:txBody>
      </p:sp>
      <p:pic>
        <p:nvPicPr>
          <p:cNvPr id="7" name="Graphic 6" descr="Magnifying glass">
            <a:extLst>
              <a:ext uri="{FF2B5EF4-FFF2-40B4-BE49-F238E27FC236}">
                <a16:creationId xmlns:a16="http://schemas.microsoft.com/office/drawing/2014/main" id="{65AF2CD4-8556-3B87-1BD2-4792727A2C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46210" y="409300"/>
            <a:ext cx="3899580" cy="3899580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03FCC9E-47A2-69B7-68E7-7FA95EAD53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821680" y="5662526"/>
            <a:ext cx="54864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95690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BDA151C-5770-45E4-AAFF-59E7F40386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3C92A67-8BE9-3FCC-21D0-B542654FFD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914399"/>
            <a:ext cx="3000587" cy="4160520"/>
          </a:xfrm>
        </p:spPr>
        <p:txBody>
          <a:bodyPr anchor="t">
            <a:normAutofit/>
          </a:bodyPr>
          <a:lstStyle/>
          <a:p>
            <a:r>
              <a:rPr lang="en-US" sz="3600"/>
              <a:t>What matters in digital communities 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5ADA91C-AD52-A530-A898-AD6E698745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72253" y="6272784"/>
            <a:ext cx="10847495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Rectangle 1">
            <a:extLst>
              <a:ext uri="{FF2B5EF4-FFF2-40B4-BE49-F238E27FC236}">
                <a16:creationId xmlns:a16="http://schemas.microsoft.com/office/drawing/2014/main" id="{CDEB4634-1C98-94B3-C43A-4734A2E6379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04552442"/>
              </p:ext>
            </p:extLst>
          </p:nvPr>
        </p:nvGraphicFramePr>
        <p:xfrm>
          <a:off x="4303332" y="891606"/>
          <a:ext cx="7216416" cy="51112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540514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BDA151C-5770-45E4-AAFF-59E7F40386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151476F-DFD8-29CA-3535-BC4ECAA685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914399"/>
            <a:ext cx="3000587" cy="4160520"/>
          </a:xfrm>
        </p:spPr>
        <p:txBody>
          <a:bodyPr anchor="t">
            <a:normAutofit/>
          </a:bodyPr>
          <a:lstStyle/>
          <a:p>
            <a:r>
              <a:rPr lang="en-US" sz="3600"/>
              <a:t>Online communities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5ADA91C-AD52-A530-A898-AD6E698745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72253" y="6272784"/>
            <a:ext cx="10847495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C632DEB-C8A9-69A3-11A4-11F01662512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92701017"/>
              </p:ext>
            </p:extLst>
          </p:nvPr>
        </p:nvGraphicFramePr>
        <p:xfrm>
          <a:off x="4303332" y="891606"/>
          <a:ext cx="7216416" cy="51112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630621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18E06E4-607B-144B-382B-AD3D06B1EE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3232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19F9BF86-FE94-4517-B97D-026C7515E5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A20093-3286-C790-C647-24DDF7B730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302091"/>
            <a:ext cx="3291840" cy="2770216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700" dirty="0"/>
              <a:t>What does leadership of online communities mean to you?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9D7B6BE-A4E0-4483-BEC5-493AC3E5D2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3232" y="4459606"/>
            <a:ext cx="978862" cy="0"/>
          </a:xfrm>
          <a:prstGeom prst="line">
            <a:avLst/>
          </a:prstGeom>
          <a:ln w="762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Graphic 23" descr="Cycle with People">
            <a:extLst>
              <a:ext uri="{FF2B5EF4-FFF2-40B4-BE49-F238E27FC236}">
                <a16:creationId xmlns:a16="http://schemas.microsoft.com/office/drawing/2014/main" id="{01A807D4-6851-9320-1E7D-C35ABC78C8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50408" y="966978"/>
            <a:ext cx="4873752" cy="4873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8652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637580D-1176-4083-A9A1-BD8ED08996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E91958-B823-67A5-0FD6-86DA419AB4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371600"/>
            <a:ext cx="10360152" cy="1139911"/>
          </a:xfrm>
        </p:spPr>
        <p:txBody>
          <a:bodyPr>
            <a:normAutofit/>
          </a:bodyPr>
          <a:lstStyle/>
          <a:p>
            <a:r>
              <a:rPr lang="en-GB" dirty="0"/>
              <a:t>Leadership in a digital community</a:t>
            </a:r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9C96FDC-E4C2-7D8A-44BA-572E7CD9E8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91585" y="1027306"/>
            <a:ext cx="1020883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561CFED-E8BB-7196-621F-0AE5EDA059A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35412874"/>
              </p:ext>
            </p:extLst>
          </p:nvPr>
        </p:nvGraphicFramePr>
        <p:xfrm>
          <a:off x="914400" y="2607561"/>
          <a:ext cx="10363200" cy="36903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335169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406BD704-01C2-4341-B99A-116CC7EC56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Colourful carved figures of humans">
            <a:extLst>
              <a:ext uri="{FF2B5EF4-FFF2-40B4-BE49-F238E27FC236}">
                <a16:creationId xmlns:a16="http://schemas.microsoft.com/office/drawing/2014/main" id="{1B8598C7-F5DA-C6A9-FCE4-31F182EB42B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1053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0225C01B-A296-4FAA-AA46-794F27DF69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4894" y="979075"/>
            <a:ext cx="5777024" cy="5074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37E3EB6-B366-58B2-2234-C1D1A9786C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9451" y="1352492"/>
            <a:ext cx="4665540" cy="1143000"/>
          </a:xfrm>
        </p:spPr>
        <p:txBody>
          <a:bodyPr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700"/>
              <a:t>How to foster shared purpose?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62713E66-598D-4B8A-9D2A-67C7AF46EF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485673" y="979075"/>
            <a:ext cx="0" cy="507492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1">
            <a:extLst>
              <a:ext uri="{FF2B5EF4-FFF2-40B4-BE49-F238E27FC236}">
                <a16:creationId xmlns:a16="http://schemas.microsoft.com/office/drawing/2014/main" id="{BA0A05AC-2AC1-F3F2-1BC4-CD82802748D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049454" y="2662356"/>
            <a:ext cx="4665546" cy="3057911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A community </a:t>
            </a:r>
            <a:r>
              <a:rPr lang="en-US" altLang="en-US" dirty="0">
                <a:latin typeface="Arial" panose="020B0604020202020204" pitchFamily="34" charset="0"/>
              </a:rPr>
              <a:t>develops when members:</a:t>
            </a:r>
          </a:p>
          <a:p>
            <a:pPr eaLnBrk="0" fontAlgn="base" hangingPunct="0">
              <a:spcBef>
                <a:spcPct val="0"/>
              </a:spcBef>
              <a:spcAft>
                <a:spcPts val="600"/>
              </a:spcAft>
              <a:buSzTx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Come together over a shared interest </a:t>
            </a:r>
          </a:p>
          <a:p>
            <a:pPr eaLnBrk="0" fontAlgn="base" hangingPunct="0">
              <a:spcBef>
                <a:spcPct val="0"/>
              </a:spcBef>
              <a:spcAft>
                <a:spcPts val="600"/>
              </a:spcAft>
              <a:buSzTx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Feel emotionally and professionally invested</a:t>
            </a:r>
          </a:p>
          <a:p>
            <a:pPr eaLnBrk="0" fontAlgn="base" hangingPunct="0">
              <a:spcBef>
                <a:spcPct val="0"/>
              </a:spcBef>
              <a:spcAft>
                <a:spcPts val="600"/>
              </a:spcAft>
              <a:buSzTx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See the value of contributing to it </a:t>
            </a:r>
          </a:p>
          <a:p>
            <a:pPr marL="0" indent="0" eaLnBrk="0" fontAlgn="base" hangingPunct="0">
              <a:spcBef>
                <a:spcPct val="0"/>
              </a:spcBef>
              <a:spcAft>
                <a:spcPts val="600"/>
              </a:spcAft>
              <a:buSzTx/>
              <a:buNone/>
            </a:pPr>
            <a:endParaRPr kumimoji="0" lang="en-US" altLang="en-US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08900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44CAA32-F237-419C-A2DD-43C28D920D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553C41-FC65-0CCC-0C5B-BDE9AB5987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371600"/>
            <a:ext cx="5852160" cy="1097280"/>
          </a:xfrm>
        </p:spPr>
        <p:txBody>
          <a:bodyPr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400"/>
              <a:t>Building trust and cognitive safety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53FE100-D0AB-4AE2-824B-60CFA31EC6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6281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2DD966-9FE1-6CA9-0405-35738502E0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633236"/>
            <a:ext cx="5852160" cy="36646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Trust and safety can be fostered by leaders by:</a:t>
            </a:r>
          </a:p>
          <a:p>
            <a:r>
              <a:rPr lang="en-GB" dirty="0"/>
              <a:t>Scaffolding engagement </a:t>
            </a:r>
          </a:p>
          <a:p>
            <a:r>
              <a:rPr lang="en-GB" dirty="0"/>
              <a:t>Modelling respect and empathy</a:t>
            </a:r>
          </a:p>
          <a:p>
            <a:r>
              <a:rPr lang="en-GB" dirty="0"/>
              <a:t>Encouraging questions and curiosity</a:t>
            </a:r>
          </a:p>
          <a:p>
            <a:r>
              <a:rPr lang="en-GB" dirty="0"/>
              <a:t>Normalising mistakes as part of learning</a:t>
            </a:r>
          </a:p>
          <a:p>
            <a:r>
              <a:rPr lang="en-GB" dirty="0"/>
              <a:t>Showing appreciation for contributions</a:t>
            </a:r>
          </a:p>
          <a:p>
            <a:r>
              <a:rPr lang="en-GB" dirty="0"/>
              <a:t>Setting rules of engagement </a:t>
            </a:r>
          </a:p>
          <a:p>
            <a:endParaRPr lang="en-US" dirty="0"/>
          </a:p>
        </p:txBody>
      </p:sp>
      <p:pic>
        <p:nvPicPr>
          <p:cNvPr id="5" name="Picture 4" descr="Construction work tools">
            <a:extLst>
              <a:ext uri="{FF2B5EF4-FFF2-40B4-BE49-F238E27FC236}">
                <a16:creationId xmlns:a16="http://schemas.microsoft.com/office/drawing/2014/main" id="{24FFC0A3-7B87-4FF7-5D4D-28865A41B14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9696" r="23133" b="-1"/>
          <a:stretch>
            <a:fillRect/>
          </a:stretch>
        </p:blipFill>
        <p:spPr>
          <a:xfrm>
            <a:off x="7345680" y="10"/>
            <a:ext cx="484632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4674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BDA151C-5770-45E4-AAFF-59E7F40386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9770F6E-1DDA-6CB8-F4A0-75B114B908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914399"/>
            <a:ext cx="3000587" cy="4160520"/>
          </a:xfrm>
        </p:spPr>
        <p:txBody>
          <a:bodyPr anchor="t">
            <a:normAutofit/>
          </a:bodyPr>
          <a:lstStyle/>
          <a:p>
            <a:r>
              <a:rPr lang="en-US" sz="3600"/>
              <a:t>Enabling activity (member contributions)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5ADA91C-AD52-A530-A898-AD6E698745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72253" y="6272784"/>
            <a:ext cx="10847495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D95B046-6AE0-4B6E-14F8-5F195F49E4E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08503844"/>
              </p:ext>
            </p:extLst>
          </p:nvPr>
        </p:nvGraphicFramePr>
        <p:xfrm>
          <a:off x="4303332" y="891606"/>
          <a:ext cx="7216416" cy="51112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76679457"/>
      </p:ext>
    </p:extLst>
  </p:cSld>
  <p:clrMapOvr>
    <a:masterClrMapping/>
  </p:clrMapOvr>
</p:sld>
</file>

<file path=ppt/theme/theme1.xml><?xml version="1.0" encoding="utf-8"?>
<a:theme xmlns:a="http://schemas.openxmlformats.org/drawingml/2006/main" name="DashVTI">
  <a:themeElements>
    <a:clrScheme name="Custom 6">
      <a:dk1>
        <a:sysClr val="windowText" lastClr="000000"/>
      </a:dk1>
      <a:lt1>
        <a:sysClr val="window" lastClr="FFFFFF"/>
      </a:lt1>
      <a:dk2>
        <a:srgbClr val="0D1C3B"/>
      </a:dk2>
      <a:lt2>
        <a:srgbClr val="F5F2F9"/>
      </a:lt2>
      <a:accent1>
        <a:srgbClr val="1973EB"/>
      </a:accent1>
      <a:accent2>
        <a:srgbClr val="25C8A2"/>
      </a:accent2>
      <a:accent3>
        <a:srgbClr val="BF8ED1"/>
      </a:accent3>
      <a:accent4>
        <a:srgbClr val="FE733C"/>
      </a:accent4>
      <a:accent5>
        <a:srgbClr val="FE5A5A"/>
      </a:accent5>
      <a:accent6>
        <a:srgbClr val="1AC16E"/>
      </a:accent6>
      <a:hlink>
        <a:srgbClr val="1AC16E"/>
      </a:hlink>
      <a:folHlink>
        <a:srgbClr val="00B0F0"/>
      </a:folHlink>
    </a:clrScheme>
    <a:fontScheme name="grandview display">
      <a:majorFont>
        <a:latin typeface="Grandview Display"/>
        <a:ea typeface=""/>
        <a:cs typeface=""/>
      </a:majorFont>
      <a:minorFont>
        <a:latin typeface="Grandview Displa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shVTI" id="{0A75137F-CDEB-4E94-A788-9D255EBE1B91}" vid="{DE9A6A09-5855-45A3-8E99-4290ED24057C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7D8CB93B04E30469E4CD1DF1EE7DDCB" ma:contentTypeVersion="11" ma:contentTypeDescription="Create a new document." ma:contentTypeScope="" ma:versionID="4bd740df1f02bc402ed031bc37aa2f2a">
  <xsd:schema xmlns:xsd="http://www.w3.org/2001/XMLSchema" xmlns:xs="http://www.w3.org/2001/XMLSchema" xmlns:p="http://schemas.microsoft.com/office/2006/metadata/properties" xmlns:ns2="fd7e2c2d-b514-4a74-aae8-e6ea809756e0" xmlns:ns3="31a16718-1736-4624-bbe8-260f2e0cc14b" targetNamespace="http://schemas.microsoft.com/office/2006/metadata/properties" ma:root="true" ma:fieldsID="cd4a7de22d5d4aa6e2a609cfc33b8195" ns2:_="" ns3:_="">
    <xsd:import namespace="fd7e2c2d-b514-4a74-aae8-e6ea809756e0"/>
    <xsd:import namespace="31a16718-1736-4624-bbe8-260f2e0cc14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7e2c2d-b514-4a74-aae8-e6ea809756e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7a9484c8-0384-48ce-828f-f123722abd3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1a16718-1736-4624-bbe8-260f2e0cc14b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ee746dc6-6143-4044-912c-4db1838c4657}" ma:internalName="TaxCatchAll" ma:showField="CatchAllData" ma:web="31a16718-1736-4624-bbe8-260f2e0cc14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d7e2c2d-b514-4a74-aae8-e6ea809756e0">
      <Terms xmlns="http://schemas.microsoft.com/office/infopath/2007/PartnerControls"/>
    </lcf76f155ced4ddcb4097134ff3c332f>
    <TaxCatchAll xmlns="31a16718-1736-4624-bbe8-260f2e0cc14b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D8EBF47-1400-448A-9150-10B3E425F91C}"/>
</file>

<file path=customXml/itemProps2.xml><?xml version="1.0" encoding="utf-8"?>
<ds:datastoreItem xmlns:ds="http://schemas.openxmlformats.org/officeDocument/2006/customXml" ds:itemID="{F6172E97-8609-41AA-9073-63F1DFD4DC6F}">
  <ds:schemaRefs>
    <ds:schemaRef ds:uri="http://schemas.microsoft.com/office/2006/metadata/properties"/>
    <ds:schemaRef ds:uri="http://schemas.microsoft.com/office/infopath/2007/PartnerControls"/>
    <ds:schemaRef ds:uri="fd7e2c2d-b514-4a74-aae8-e6ea809756e0"/>
    <ds:schemaRef ds:uri="31a16718-1736-4624-bbe8-260f2e0cc14b"/>
  </ds:schemaRefs>
</ds:datastoreItem>
</file>

<file path=customXml/itemProps3.xml><?xml version="1.0" encoding="utf-8"?>
<ds:datastoreItem xmlns:ds="http://schemas.openxmlformats.org/officeDocument/2006/customXml" ds:itemID="{AA05AD15-4233-4285-BF0B-05733BD6744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658</Words>
  <Application>Microsoft Office PowerPoint</Application>
  <PresentationFormat>Widescreen</PresentationFormat>
  <Paragraphs>108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DashVTI</vt:lpstr>
      <vt:lpstr>Leading and engaging communities online</vt:lpstr>
      <vt:lpstr>What matters in digital communities? </vt:lpstr>
      <vt:lpstr>What matters in digital communities </vt:lpstr>
      <vt:lpstr>Online communities</vt:lpstr>
      <vt:lpstr>What does leadership of online communities mean to you?</vt:lpstr>
      <vt:lpstr>Leadership in a digital community</vt:lpstr>
      <vt:lpstr>How to foster shared purpose?</vt:lpstr>
      <vt:lpstr>Building trust and cognitive safety</vt:lpstr>
      <vt:lpstr>Enabling activity (member contributions)</vt:lpstr>
      <vt:lpstr>Encourages a shared portfolio of practice</vt:lpstr>
      <vt:lpstr>Leaders help build the shared repertoire by:</vt:lpstr>
      <vt:lpstr>Leading through facilitation through a stewarding culture</vt:lpstr>
      <vt:lpstr>Establishing principles of shared practice </vt:lpstr>
      <vt:lpstr>Grwoing the community; welcoming new members </vt:lpstr>
      <vt:lpstr>Strategies to get the community going</vt:lpstr>
      <vt:lpstr>Preparing to lead: create your community plan </vt:lpstr>
      <vt:lpstr>Once the community is set up</vt:lpstr>
      <vt:lpstr>Design an engagement plan for your digital community including: </vt:lpstr>
      <vt:lpstr>5 leadership rules</vt:lpstr>
      <vt:lpstr>The 5 Ps of leadership in digital communities</vt:lpstr>
      <vt:lpstr>What will your digital community be focused on?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CC</dc:creator>
  <cp:lastModifiedBy>CC</cp:lastModifiedBy>
  <cp:revision>2</cp:revision>
  <dcterms:created xsi:type="dcterms:W3CDTF">2025-12-07T11:57:15Z</dcterms:created>
  <dcterms:modified xsi:type="dcterms:W3CDTF">2026-01-09T09:20:42Z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0x01010047D8CB93B04E30469E4CD1DF1EE7DDCB</vt:lpwstr>
  </property>
  <property fmtid="{D5CDD505-2E9C-101B-9397-08002B2CF9AE}" pid="3" name="MediaServiceImageTags">
    <vt:lpwstr/>
  </property>
</Properties>
</file>