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463" r:id="rId3"/>
    <p:sldId id="448" r:id="rId4"/>
    <p:sldId id="258" r:id="rId5"/>
    <p:sldId id="464" r:id="rId6"/>
    <p:sldId id="259" r:id="rId7"/>
    <p:sldId id="450" r:id="rId8"/>
    <p:sldId id="461" r:id="rId9"/>
    <p:sldId id="462" r:id="rId10"/>
    <p:sldId id="465" r:id="rId11"/>
    <p:sldId id="452" r:id="rId12"/>
    <p:sldId id="453" r:id="rId13"/>
    <p:sldId id="454" r:id="rId14"/>
    <p:sldId id="455" r:id="rId15"/>
    <p:sldId id="456" r:id="rId16"/>
    <p:sldId id="459" r:id="rId17"/>
    <p:sldId id="457" r:id="rId18"/>
    <p:sldId id="458" r:id="rId19"/>
    <p:sldId id="446" r:id="rId20"/>
    <p:sldId id="438" r:id="rId21"/>
    <p:sldId id="46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00CC99"/>
    <a:srgbClr val="FF9999"/>
    <a:srgbClr val="FF0000"/>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4C5E94-7B3F-1147-9EC6-6E2B467FFE9A}" v="108" dt="2025-12-13T13:01:33.3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99" autoAdjust="0"/>
    <p:restoredTop sz="88636" autoAdjust="0"/>
  </p:normalViewPr>
  <p:slideViewPr>
    <p:cSldViewPr snapToGrid="0">
      <p:cViewPr varScale="1">
        <p:scale>
          <a:sx n="82" d="100"/>
          <a:sy n="82" d="100"/>
        </p:scale>
        <p:origin x="6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STA, CRISTINA I." userId="0d7b4aa7-e37a-4794-903c-4731f0ab5372" providerId="ADAL" clId="{70B5A343-6025-5F92-865A-C0ACE1B689FD}"/>
    <pc:docChg chg="undo custSel addSld delSld modSld sldOrd">
      <pc:chgData name="COSTA, CRISTINA I." userId="0d7b4aa7-e37a-4794-903c-4731f0ab5372" providerId="ADAL" clId="{70B5A343-6025-5F92-865A-C0ACE1B689FD}" dt="2025-12-13T13:01:33.304" v="1624"/>
      <pc:docMkLst>
        <pc:docMk/>
      </pc:docMkLst>
      <pc:sldChg chg="add del">
        <pc:chgData name="COSTA, CRISTINA I." userId="0d7b4aa7-e37a-4794-903c-4731f0ab5372" providerId="ADAL" clId="{70B5A343-6025-5F92-865A-C0ACE1B689FD}" dt="2025-12-13T12:14:52.285" v="1211" actId="2696"/>
        <pc:sldMkLst>
          <pc:docMk/>
          <pc:sldMk cId="209948773" sldId="257"/>
        </pc:sldMkLst>
      </pc:sldChg>
      <pc:sldChg chg="modSp mod ord">
        <pc:chgData name="COSTA, CRISTINA I." userId="0d7b4aa7-e37a-4794-903c-4731f0ab5372" providerId="ADAL" clId="{70B5A343-6025-5F92-865A-C0ACE1B689FD}" dt="2025-12-13T12:24:58.418" v="1288" actId="20577"/>
        <pc:sldMkLst>
          <pc:docMk/>
          <pc:sldMk cId="3362112700" sldId="258"/>
        </pc:sldMkLst>
        <pc:graphicFrameChg chg="mod modGraphic">
          <ac:chgData name="COSTA, CRISTINA I." userId="0d7b4aa7-e37a-4794-903c-4731f0ab5372" providerId="ADAL" clId="{70B5A343-6025-5F92-865A-C0ACE1B689FD}" dt="2025-12-13T12:24:58.418" v="1288" actId="20577"/>
          <ac:graphicFrameMkLst>
            <pc:docMk/>
            <pc:sldMk cId="3362112700" sldId="258"/>
            <ac:graphicFrameMk id="5" creationId="{5552760B-5966-4044-9601-0EA51190DE85}"/>
          </ac:graphicFrameMkLst>
        </pc:graphicFrameChg>
      </pc:sldChg>
      <pc:sldChg chg="modSp mod ord">
        <pc:chgData name="COSTA, CRISTINA I." userId="0d7b4aa7-e37a-4794-903c-4731f0ab5372" providerId="ADAL" clId="{70B5A343-6025-5F92-865A-C0ACE1B689FD}" dt="2025-12-13T12:08:01.948" v="1098" actId="20578"/>
        <pc:sldMkLst>
          <pc:docMk/>
          <pc:sldMk cId="3299920486" sldId="259"/>
        </pc:sldMkLst>
        <pc:spChg chg="mod">
          <ac:chgData name="COSTA, CRISTINA I." userId="0d7b4aa7-e37a-4794-903c-4731f0ab5372" providerId="ADAL" clId="{70B5A343-6025-5F92-865A-C0ACE1B689FD}" dt="2025-12-13T12:05:24.018" v="1072" actId="20577"/>
          <ac:spMkLst>
            <pc:docMk/>
            <pc:sldMk cId="3299920486" sldId="259"/>
            <ac:spMk id="3" creationId="{225D8996-E61B-4252-8654-33828E3D9B55}"/>
          </ac:spMkLst>
        </pc:spChg>
      </pc:sldChg>
      <pc:sldChg chg="del ord">
        <pc:chgData name="COSTA, CRISTINA I." userId="0d7b4aa7-e37a-4794-903c-4731f0ab5372" providerId="ADAL" clId="{70B5A343-6025-5F92-865A-C0ACE1B689FD}" dt="2025-12-13T12:08:15.400" v="1099" actId="2696"/>
        <pc:sldMkLst>
          <pc:docMk/>
          <pc:sldMk cId="1915465021" sldId="260"/>
        </pc:sldMkLst>
      </pc:sldChg>
      <pc:sldChg chg="del">
        <pc:chgData name="COSTA, CRISTINA I." userId="0d7b4aa7-e37a-4794-903c-4731f0ab5372" providerId="ADAL" clId="{70B5A343-6025-5F92-865A-C0ACE1B689FD}" dt="2025-12-13T12:09:27.163" v="1116" actId="2696"/>
        <pc:sldMkLst>
          <pc:docMk/>
          <pc:sldMk cId="1061521007" sldId="261"/>
        </pc:sldMkLst>
      </pc:sldChg>
      <pc:sldChg chg="add del">
        <pc:chgData name="COSTA, CRISTINA I." userId="0d7b4aa7-e37a-4794-903c-4731f0ab5372" providerId="ADAL" clId="{70B5A343-6025-5F92-865A-C0ACE1B689FD}" dt="2025-12-13T12:18:05.972" v="1246" actId="2696"/>
        <pc:sldMkLst>
          <pc:docMk/>
          <pc:sldMk cId="2901135517" sldId="262"/>
        </pc:sldMkLst>
      </pc:sldChg>
      <pc:sldChg chg="del">
        <pc:chgData name="COSTA, CRISTINA I." userId="0d7b4aa7-e37a-4794-903c-4731f0ab5372" providerId="ADAL" clId="{70B5A343-6025-5F92-865A-C0ACE1B689FD}" dt="2025-12-13T12:18:05.393" v="1245" actId="2696"/>
        <pc:sldMkLst>
          <pc:docMk/>
          <pc:sldMk cId="3750133961" sldId="263"/>
        </pc:sldMkLst>
      </pc:sldChg>
      <pc:sldChg chg="del">
        <pc:chgData name="COSTA, CRISTINA I." userId="0d7b4aa7-e37a-4794-903c-4731f0ab5372" providerId="ADAL" clId="{70B5A343-6025-5F92-865A-C0ACE1B689FD}" dt="2025-12-13T12:06:00.547" v="1074" actId="2696"/>
        <pc:sldMkLst>
          <pc:docMk/>
          <pc:sldMk cId="3151139122" sldId="265"/>
        </pc:sldMkLst>
      </pc:sldChg>
      <pc:sldChg chg="del">
        <pc:chgData name="COSTA, CRISTINA I." userId="0d7b4aa7-e37a-4794-903c-4731f0ab5372" providerId="ADAL" clId="{70B5A343-6025-5F92-865A-C0ACE1B689FD}" dt="2025-12-13T12:06:01.287" v="1075" actId="2696"/>
        <pc:sldMkLst>
          <pc:docMk/>
          <pc:sldMk cId="221255842" sldId="266"/>
        </pc:sldMkLst>
      </pc:sldChg>
      <pc:sldChg chg="del">
        <pc:chgData name="COSTA, CRISTINA I." userId="0d7b4aa7-e37a-4794-903c-4731f0ab5372" providerId="ADAL" clId="{70B5A343-6025-5F92-865A-C0ACE1B689FD}" dt="2025-12-13T12:06:02.349" v="1076" actId="2696"/>
        <pc:sldMkLst>
          <pc:docMk/>
          <pc:sldMk cId="51040654" sldId="267"/>
        </pc:sldMkLst>
      </pc:sldChg>
      <pc:sldChg chg="del ord">
        <pc:chgData name="COSTA, CRISTINA I." userId="0d7b4aa7-e37a-4794-903c-4731f0ab5372" providerId="ADAL" clId="{70B5A343-6025-5F92-865A-C0ACE1B689FD}" dt="2025-12-13T12:08:15.966" v="1100" actId="2696"/>
        <pc:sldMkLst>
          <pc:docMk/>
          <pc:sldMk cId="1931945891" sldId="268"/>
        </pc:sldMkLst>
      </pc:sldChg>
      <pc:sldChg chg="del ord">
        <pc:chgData name="COSTA, CRISTINA I." userId="0d7b4aa7-e37a-4794-903c-4731f0ab5372" providerId="ADAL" clId="{70B5A343-6025-5F92-865A-C0ACE1B689FD}" dt="2025-12-13T12:08:16.685" v="1101" actId="2696"/>
        <pc:sldMkLst>
          <pc:docMk/>
          <pc:sldMk cId="887793119" sldId="269"/>
        </pc:sldMkLst>
      </pc:sldChg>
      <pc:sldChg chg="del">
        <pc:chgData name="COSTA, CRISTINA I." userId="0d7b4aa7-e37a-4794-903c-4731f0ab5372" providerId="ADAL" clId="{70B5A343-6025-5F92-865A-C0ACE1B689FD}" dt="2025-12-13T12:06:52.157" v="1082" actId="2696"/>
        <pc:sldMkLst>
          <pc:docMk/>
          <pc:sldMk cId="580027026" sldId="272"/>
        </pc:sldMkLst>
      </pc:sldChg>
      <pc:sldChg chg="del">
        <pc:chgData name="COSTA, CRISTINA I." userId="0d7b4aa7-e37a-4794-903c-4731f0ab5372" providerId="ADAL" clId="{70B5A343-6025-5F92-865A-C0ACE1B689FD}" dt="2025-12-13T12:06:54.081" v="1083" actId="2696"/>
        <pc:sldMkLst>
          <pc:docMk/>
          <pc:sldMk cId="174740364" sldId="273"/>
        </pc:sldMkLst>
      </pc:sldChg>
      <pc:sldChg chg="del">
        <pc:chgData name="COSTA, CRISTINA I." userId="0d7b4aa7-e37a-4794-903c-4731f0ab5372" providerId="ADAL" clId="{70B5A343-6025-5F92-865A-C0ACE1B689FD}" dt="2025-12-13T12:14:51.140" v="1209" actId="2696"/>
        <pc:sldMkLst>
          <pc:docMk/>
          <pc:sldMk cId="3123033331" sldId="275"/>
        </pc:sldMkLst>
      </pc:sldChg>
      <pc:sldChg chg="del">
        <pc:chgData name="COSTA, CRISTINA I." userId="0d7b4aa7-e37a-4794-903c-4731f0ab5372" providerId="ADAL" clId="{70B5A343-6025-5F92-865A-C0ACE1B689FD}" dt="2025-12-13T12:14:51.830" v="1210" actId="2696"/>
        <pc:sldMkLst>
          <pc:docMk/>
          <pc:sldMk cId="1610121260" sldId="276"/>
        </pc:sldMkLst>
      </pc:sldChg>
      <pc:sldChg chg="del">
        <pc:chgData name="COSTA, CRISTINA I." userId="0d7b4aa7-e37a-4794-903c-4731f0ab5372" providerId="ADAL" clId="{70B5A343-6025-5F92-865A-C0ACE1B689FD}" dt="2025-12-13T12:08:53.306" v="1106" actId="2696"/>
        <pc:sldMkLst>
          <pc:docMk/>
          <pc:sldMk cId="1894210498" sldId="311"/>
        </pc:sldMkLst>
      </pc:sldChg>
      <pc:sldChg chg="del">
        <pc:chgData name="COSTA, CRISTINA I." userId="0d7b4aa7-e37a-4794-903c-4731f0ab5372" providerId="ADAL" clId="{70B5A343-6025-5F92-865A-C0ACE1B689FD}" dt="2025-12-13T12:08:53.858" v="1107" actId="2696"/>
        <pc:sldMkLst>
          <pc:docMk/>
          <pc:sldMk cId="1804475009" sldId="313"/>
        </pc:sldMkLst>
      </pc:sldChg>
      <pc:sldChg chg="del">
        <pc:chgData name="COSTA, CRISTINA I." userId="0d7b4aa7-e37a-4794-903c-4731f0ab5372" providerId="ADAL" clId="{70B5A343-6025-5F92-865A-C0ACE1B689FD}" dt="2025-12-13T12:08:56.001" v="1108" actId="2696"/>
        <pc:sldMkLst>
          <pc:docMk/>
          <pc:sldMk cId="1207199858" sldId="315"/>
        </pc:sldMkLst>
      </pc:sldChg>
      <pc:sldChg chg="del">
        <pc:chgData name="COSTA, CRISTINA I." userId="0d7b4aa7-e37a-4794-903c-4731f0ab5372" providerId="ADAL" clId="{70B5A343-6025-5F92-865A-C0ACE1B689FD}" dt="2025-12-13T12:08:58.495" v="1109" actId="2696"/>
        <pc:sldMkLst>
          <pc:docMk/>
          <pc:sldMk cId="2050478714" sldId="316"/>
        </pc:sldMkLst>
      </pc:sldChg>
      <pc:sldChg chg="del">
        <pc:chgData name="COSTA, CRISTINA I." userId="0d7b4aa7-e37a-4794-903c-4731f0ab5372" providerId="ADAL" clId="{70B5A343-6025-5F92-865A-C0ACE1B689FD}" dt="2025-12-13T12:09:03.479" v="1111" actId="2696"/>
        <pc:sldMkLst>
          <pc:docMk/>
          <pc:sldMk cId="3892329256" sldId="317"/>
        </pc:sldMkLst>
      </pc:sldChg>
      <pc:sldChg chg="del">
        <pc:chgData name="COSTA, CRISTINA I." userId="0d7b4aa7-e37a-4794-903c-4731f0ab5372" providerId="ADAL" clId="{70B5A343-6025-5F92-865A-C0ACE1B689FD}" dt="2025-12-13T12:09:04.134" v="1112" actId="2696"/>
        <pc:sldMkLst>
          <pc:docMk/>
          <pc:sldMk cId="2982331737" sldId="318"/>
        </pc:sldMkLst>
      </pc:sldChg>
      <pc:sldChg chg="del">
        <pc:chgData name="COSTA, CRISTINA I." userId="0d7b4aa7-e37a-4794-903c-4731f0ab5372" providerId="ADAL" clId="{70B5A343-6025-5F92-865A-C0ACE1B689FD}" dt="2025-12-13T12:06:50.111" v="1081" actId="2696"/>
        <pc:sldMkLst>
          <pc:docMk/>
          <pc:sldMk cId="3583914190" sldId="336"/>
        </pc:sldMkLst>
      </pc:sldChg>
      <pc:sldChg chg="del">
        <pc:chgData name="COSTA, CRISTINA I." userId="0d7b4aa7-e37a-4794-903c-4731f0ab5372" providerId="ADAL" clId="{70B5A343-6025-5F92-865A-C0ACE1B689FD}" dt="2025-12-13T12:06:47.189" v="1079" actId="2696"/>
        <pc:sldMkLst>
          <pc:docMk/>
          <pc:sldMk cId="469235799" sldId="434"/>
        </pc:sldMkLst>
      </pc:sldChg>
      <pc:sldChg chg="del">
        <pc:chgData name="COSTA, CRISTINA I." userId="0d7b4aa7-e37a-4794-903c-4731f0ab5372" providerId="ADAL" clId="{70B5A343-6025-5F92-865A-C0ACE1B689FD}" dt="2025-12-13T12:09:05.454" v="1113" actId="2696"/>
        <pc:sldMkLst>
          <pc:docMk/>
          <pc:sldMk cId="1081720092" sldId="437"/>
        </pc:sldMkLst>
      </pc:sldChg>
      <pc:sldChg chg="del">
        <pc:chgData name="COSTA, CRISTINA I." userId="0d7b4aa7-e37a-4794-903c-4731f0ab5372" providerId="ADAL" clId="{70B5A343-6025-5F92-865A-C0ACE1B689FD}" dt="2025-12-13T12:06:49.269" v="1080" actId="2696"/>
        <pc:sldMkLst>
          <pc:docMk/>
          <pc:sldMk cId="404646777" sldId="439"/>
        </pc:sldMkLst>
      </pc:sldChg>
      <pc:sldChg chg="del">
        <pc:chgData name="COSTA, CRISTINA I." userId="0d7b4aa7-e37a-4794-903c-4731f0ab5372" providerId="ADAL" clId="{70B5A343-6025-5F92-865A-C0ACE1B689FD}" dt="2025-12-13T12:09:02.711" v="1110" actId="2696"/>
        <pc:sldMkLst>
          <pc:docMk/>
          <pc:sldMk cId="2983520306" sldId="443"/>
        </pc:sldMkLst>
      </pc:sldChg>
      <pc:sldChg chg="add del">
        <pc:chgData name="COSTA, CRISTINA I." userId="0d7b4aa7-e37a-4794-903c-4731f0ab5372" providerId="ADAL" clId="{70B5A343-6025-5F92-865A-C0ACE1B689FD}" dt="2025-12-13T12:14:52.865" v="1212" actId="2696"/>
        <pc:sldMkLst>
          <pc:docMk/>
          <pc:sldMk cId="3043498549" sldId="445"/>
        </pc:sldMkLst>
      </pc:sldChg>
      <pc:sldChg chg="addSp modSp mod setBg">
        <pc:chgData name="COSTA, CRISTINA I." userId="0d7b4aa7-e37a-4794-903c-4731f0ab5372" providerId="ADAL" clId="{70B5A343-6025-5F92-865A-C0ACE1B689FD}" dt="2025-12-13T12:58:48.549" v="1584" actId="20577"/>
        <pc:sldMkLst>
          <pc:docMk/>
          <pc:sldMk cId="4137930068" sldId="446"/>
        </pc:sldMkLst>
        <pc:spChg chg="mod">
          <ac:chgData name="COSTA, CRISTINA I." userId="0d7b4aa7-e37a-4794-903c-4731f0ab5372" providerId="ADAL" clId="{70B5A343-6025-5F92-865A-C0ACE1B689FD}" dt="2025-12-13T12:58:48.549" v="1584" actId="20577"/>
          <ac:spMkLst>
            <pc:docMk/>
            <pc:sldMk cId="4137930068" sldId="446"/>
            <ac:spMk id="2" creationId="{2E1A2A3C-929D-F8C2-904A-B23566C18A5C}"/>
          </ac:spMkLst>
        </pc:spChg>
        <pc:spChg chg="mod">
          <ac:chgData name="COSTA, CRISTINA I." userId="0d7b4aa7-e37a-4794-903c-4731f0ab5372" providerId="ADAL" clId="{70B5A343-6025-5F92-865A-C0ACE1B689FD}" dt="2025-12-13T12:16:43.216" v="1240" actId="20577"/>
          <ac:spMkLst>
            <pc:docMk/>
            <pc:sldMk cId="4137930068" sldId="446"/>
            <ac:spMk id="3" creationId="{BF1E465F-260A-BA8B-FC49-5F8F1BADC4FE}"/>
          </ac:spMkLst>
        </pc:spChg>
        <pc:spChg chg="add">
          <ac:chgData name="COSTA, CRISTINA I." userId="0d7b4aa7-e37a-4794-903c-4731f0ab5372" providerId="ADAL" clId="{70B5A343-6025-5F92-865A-C0ACE1B689FD}" dt="2025-12-13T12:16:09.418" v="1236" actId="26606"/>
          <ac:spMkLst>
            <pc:docMk/>
            <pc:sldMk cId="4137930068" sldId="446"/>
            <ac:spMk id="10" creationId="{F13C74B1-5B17-4795-BED0-7140497B445A}"/>
          </ac:spMkLst>
        </pc:spChg>
        <pc:spChg chg="add">
          <ac:chgData name="COSTA, CRISTINA I." userId="0d7b4aa7-e37a-4794-903c-4731f0ab5372" providerId="ADAL" clId="{70B5A343-6025-5F92-865A-C0ACE1B689FD}" dt="2025-12-13T12:16:09.418" v="1236" actId="26606"/>
          <ac:spMkLst>
            <pc:docMk/>
            <pc:sldMk cId="4137930068" sldId="446"/>
            <ac:spMk id="12" creationId="{D4974D33-8DC5-464E-8C6D-BE58F0669C17}"/>
          </ac:spMkLst>
        </pc:spChg>
        <pc:picChg chg="mod">
          <ac:chgData name="COSTA, CRISTINA I." userId="0d7b4aa7-e37a-4794-903c-4731f0ab5372" providerId="ADAL" clId="{70B5A343-6025-5F92-865A-C0ACE1B689FD}" dt="2025-12-13T12:16:09.418" v="1236" actId="26606"/>
          <ac:picMkLst>
            <pc:docMk/>
            <pc:sldMk cId="4137930068" sldId="446"/>
            <ac:picMk id="5" creationId="{BEACB095-6E8F-0181-97C9-2B8D12F49DF1}"/>
          </ac:picMkLst>
        </pc:picChg>
      </pc:sldChg>
      <pc:sldChg chg="del">
        <pc:chgData name="COSTA, CRISTINA I." userId="0d7b4aa7-e37a-4794-903c-4731f0ab5372" providerId="ADAL" clId="{70B5A343-6025-5F92-865A-C0ACE1B689FD}" dt="2025-12-13T12:17:29.668" v="1241" actId="2696"/>
        <pc:sldMkLst>
          <pc:docMk/>
          <pc:sldMk cId="614209414" sldId="447"/>
        </pc:sldMkLst>
      </pc:sldChg>
      <pc:sldChg chg="del">
        <pc:chgData name="COSTA, CRISTINA I." userId="0d7b4aa7-e37a-4794-903c-4731f0ab5372" providerId="ADAL" clId="{70B5A343-6025-5F92-865A-C0ACE1B689FD}" dt="2025-12-13T12:03:11.248" v="1055" actId="2696"/>
        <pc:sldMkLst>
          <pc:docMk/>
          <pc:sldMk cId="1139828111" sldId="449"/>
        </pc:sldMkLst>
      </pc:sldChg>
      <pc:sldChg chg="addSp delSp modSp mod setBg">
        <pc:chgData name="COSTA, CRISTINA I." userId="0d7b4aa7-e37a-4794-903c-4731f0ab5372" providerId="ADAL" clId="{70B5A343-6025-5F92-865A-C0ACE1B689FD}" dt="2025-12-13T11:45:11.085" v="33" actId="26606"/>
        <pc:sldMkLst>
          <pc:docMk/>
          <pc:sldMk cId="3302341017" sldId="450"/>
        </pc:sldMkLst>
        <pc:spChg chg="mod">
          <ac:chgData name="COSTA, CRISTINA I." userId="0d7b4aa7-e37a-4794-903c-4731f0ab5372" providerId="ADAL" clId="{70B5A343-6025-5F92-865A-C0ACE1B689FD}" dt="2025-12-13T11:45:11.085" v="33" actId="26606"/>
          <ac:spMkLst>
            <pc:docMk/>
            <pc:sldMk cId="3302341017" sldId="450"/>
            <ac:spMk id="2" creationId="{E44A6970-F45C-986C-02F9-2AF003DCD507}"/>
          </ac:spMkLst>
        </pc:spChg>
        <pc:spChg chg="add">
          <ac:chgData name="COSTA, CRISTINA I." userId="0d7b4aa7-e37a-4794-903c-4731f0ab5372" providerId="ADAL" clId="{70B5A343-6025-5F92-865A-C0ACE1B689FD}" dt="2025-12-13T11:45:11.085" v="33" actId="26606"/>
          <ac:spMkLst>
            <pc:docMk/>
            <pc:sldMk cId="3302341017" sldId="450"/>
            <ac:spMk id="10" creationId="{BACC6370-2D7E-4714-9D71-7542949D7D5D}"/>
          </ac:spMkLst>
        </pc:spChg>
        <pc:spChg chg="add del">
          <ac:chgData name="COSTA, CRISTINA I." userId="0d7b4aa7-e37a-4794-903c-4731f0ab5372" providerId="ADAL" clId="{70B5A343-6025-5F92-865A-C0ACE1B689FD}" dt="2025-12-13T11:45:11.062" v="32" actId="26606"/>
          <ac:spMkLst>
            <pc:docMk/>
            <pc:sldMk cId="3302341017" sldId="450"/>
            <ac:spMk id="11" creationId="{B50AB553-2A96-4A92-96F2-93548E096954}"/>
          </ac:spMkLst>
        </pc:spChg>
        <pc:spChg chg="add">
          <ac:chgData name="COSTA, CRISTINA I." userId="0d7b4aa7-e37a-4794-903c-4731f0ab5372" providerId="ADAL" clId="{70B5A343-6025-5F92-865A-C0ACE1B689FD}" dt="2025-12-13T11:45:11.085" v="33" actId="26606"/>
          <ac:spMkLst>
            <pc:docMk/>
            <pc:sldMk cId="3302341017" sldId="450"/>
            <ac:spMk id="12" creationId="{F68B3F68-107C-434F-AA38-110D5EA91B85}"/>
          </ac:spMkLst>
        </pc:spChg>
        <pc:spChg chg="add">
          <ac:chgData name="COSTA, CRISTINA I." userId="0d7b4aa7-e37a-4794-903c-4731f0ab5372" providerId="ADAL" clId="{70B5A343-6025-5F92-865A-C0ACE1B689FD}" dt="2025-12-13T11:45:11.085" v="33" actId="26606"/>
          <ac:spMkLst>
            <pc:docMk/>
            <pc:sldMk cId="3302341017" sldId="450"/>
            <ac:spMk id="14" creationId="{AAD0DBB9-1A4B-4391-81D4-CB19F9AB918A}"/>
          </ac:spMkLst>
        </pc:spChg>
        <pc:spChg chg="add">
          <ac:chgData name="COSTA, CRISTINA I." userId="0d7b4aa7-e37a-4794-903c-4731f0ab5372" providerId="ADAL" clId="{70B5A343-6025-5F92-865A-C0ACE1B689FD}" dt="2025-12-13T11:45:11.085" v="33" actId="26606"/>
          <ac:spMkLst>
            <pc:docMk/>
            <pc:sldMk cId="3302341017" sldId="450"/>
            <ac:spMk id="16" creationId="{063BBA22-50EA-4C4D-BE05-F1CE4E63AA56}"/>
          </ac:spMkLst>
        </pc:spChg>
        <pc:graphicFrameChg chg="mod modGraphic">
          <ac:chgData name="COSTA, CRISTINA I." userId="0d7b4aa7-e37a-4794-903c-4731f0ab5372" providerId="ADAL" clId="{70B5A343-6025-5F92-865A-C0ACE1B689FD}" dt="2025-12-13T11:45:11.085" v="33" actId="26606"/>
          <ac:graphicFrameMkLst>
            <pc:docMk/>
            <pc:sldMk cId="3302341017" sldId="450"/>
            <ac:graphicFrameMk id="5" creationId="{4333ABE0-9BFF-4392-3C14-30E7746B9A89}"/>
          </ac:graphicFrameMkLst>
        </pc:graphicFrameChg>
        <pc:picChg chg="add del">
          <ac:chgData name="COSTA, CRISTINA I." userId="0d7b4aa7-e37a-4794-903c-4731f0ab5372" providerId="ADAL" clId="{70B5A343-6025-5F92-865A-C0ACE1B689FD}" dt="2025-12-13T11:45:11.062" v="32" actId="26606"/>
          <ac:picMkLst>
            <pc:docMk/>
            <pc:sldMk cId="3302341017" sldId="450"/>
            <ac:picMk id="7" creationId="{66B0CD39-DF45-0DC7-97A7-8BEAB20BC686}"/>
          </ac:picMkLst>
        </pc:picChg>
      </pc:sldChg>
      <pc:sldChg chg="modSp del mod">
        <pc:chgData name="COSTA, CRISTINA I." userId="0d7b4aa7-e37a-4794-903c-4731f0ab5372" providerId="ADAL" clId="{70B5A343-6025-5F92-865A-C0ACE1B689FD}" dt="2025-12-13T12:03:10.373" v="1054" actId="2696"/>
        <pc:sldMkLst>
          <pc:docMk/>
          <pc:sldMk cId="2082254124" sldId="451"/>
        </pc:sldMkLst>
        <pc:spChg chg="mod">
          <ac:chgData name="COSTA, CRISTINA I." userId="0d7b4aa7-e37a-4794-903c-4731f0ab5372" providerId="ADAL" clId="{70B5A343-6025-5F92-865A-C0ACE1B689FD}" dt="2025-12-13T11:39:48.872" v="9" actId="20577"/>
          <ac:spMkLst>
            <pc:docMk/>
            <pc:sldMk cId="2082254124" sldId="451"/>
            <ac:spMk id="2" creationId="{EC617E24-A350-1577-7ED4-A20C326D0967}"/>
          </ac:spMkLst>
        </pc:spChg>
        <pc:spChg chg="mod">
          <ac:chgData name="COSTA, CRISTINA I." userId="0d7b4aa7-e37a-4794-903c-4731f0ab5372" providerId="ADAL" clId="{70B5A343-6025-5F92-865A-C0ACE1B689FD}" dt="2025-12-13T11:40:15.368" v="30" actId="20577"/>
          <ac:spMkLst>
            <pc:docMk/>
            <pc:sldMk cId="2082254124" sldId="451"/>
            <ac:spMk id="3" creationId="{C8FFC5FC-C8AE-35FF-A39E-A07909E653AA}"/>
          </ac:spMkLst>
        </pc:spChg>
      </pc:sldChg>
      <pc:sldChg chg="addSp delSp modSp new del mod setBg">
        <pc:chgData name="COSTA, CRISTINA I." userId="0d7b4aa7-e37a-4794-903c-4731f0ab5372" providerId="ADAL" clId="{70B5A343-6025-5F92-865A-C0ACE1B689FD}" dt="2025-12-13T12:07:28.338" v="1084" actId="2696"/>
        <pc:sldMkLst>
          <pc:docMk/>
          <pc:sldMk cId="1965219438" sldId="452"/>
        </pc:sldMkLst>
        <pc:spChg chg="mod">
          <ac:chgData name="COSTA, CRISTINA I." userId="0d7b4aa7-e37a-4794-903c-4731f0ab5372" providerId="ADAL" clId="{70B5A343-6025-5F92-865A-C0ACE1B689FD}" dt="2025-12-13T11:47:57.152" v="123" actId="26606"/>
          <ac:spMkLst>
            <pc:docMk/>
            <pc:sldMk cId="1965219438" sldId="452"/>
            <ac:spMk id="2" creationId="{2E509195-1A6D-FADF-3B00-C1007E17B8EA}"/>
          </ac:spMkLst>
        </pc:spChg>
        <pc:spChg chg="del mod">
          <ac:chgData name="COSTA, CRISTINA I." userId="0d7b4aa7-e37a-4794-903c-4731f0ab5372" providerId="ADAL" clId="{70B5A343-6025-5F92-865A-C0ACE1B689FD}" dt="2025-12-13T11:47:57.152" v="123" actId="26606"/>
          <ac:spMkLst>
            <pc:docMk/>
            <pc:sldMk cId="1965219438" sldId="452"/>
            <ac:spMk id="3" creationId="{CB190DDA-ED60-3F52-CE43-1FA4CF536789}"/>
          </ac:spMkLst>
        </pc:spChg>
        <pc:spChg chg="add">
          <ac:chgData name="COSTA, CRISTINA I." userId="0d7b4aa7-e37a-4794-903c-4731f0ab5372" providerId="ADAL" clId="{70B5A343-6025-5F92-865A-C0ACE1B689FD}" dt="2025-12-13T11:47:57.152" v="123" actId="26606"/>
          <ac:spMkLst>
            <pc:docMk/>
            <pc:sldMk cId="1965219438" sldId="452"/>
            <ac:spMk id="9" creationId="{7517A47C-B2E5-4B79-8061-D74B1311AF6E}"/>
          </ac:spMkLst>
        </pc:spChg>
        <pc:spChg chg="add">
          <ac:chgData name="COSTA, CRISTINA I." userId="0d7b4aa7-e37a-4794-903c-4731f0ab5372" providerId="ADAL" clId="{70B5A343-6025-5F92-865A-C0ACE1B689FD}" dt="2025-12-13T11:47:57.152" v="123" actId="26606"/>
          <ac:spMkLst>
            <pc:docMk/>
            <pc:sldMk cId="1965219438" sldId="452"/>
            <ac:spMk id="11" creationId="{C505E780-2083-4CB5-A42A-5E0E2908ECC3}"/>
          </ac:spMkLst>
        </pc:spChg>
        <pc:spChg chg="add">
          <ac:chgData name="COSTA, CRISTINA I." userId="0d7b4aa7-e37a-4794-903c-4731f0ab5372" providerId="ADAL" clId="{70B5A343-6025-5F92-865A-C0ACE1B689FD}" dt="2025-12-13T11:47:57.152" v="123" actId="26606"/>
          <ac:spMkLst>
            <pc:docMk/>
            <pc:sldMk cId="1965219438" sldId="452"/>
            <ac:spMk id="13" creationId="{D2C0AE1C-0118-41AE-8A10-7CDCBF10E96F}"/>
          </ac:spMkLst>
        </pc:spChg>
        <pc:spChg chg="add">
          <ac:chgData name="COSTA, CRISTINA I." userId="0d7b4aa7-e37a-4794-903c-4731f0ab5372" providerId="ADAL" clId="{70B5A343-6025-5F92-865A-C0ACE1B689FD}" dt="2025-12-13T11:47:57.152" v="123" actId="26606"/>
          <ac:spMkLst>
            <pc:docMk/>
            <pc:sldMk cId="1965219438" sldId="452"/>
            <ac:spMk id="15" creationId="{463EEC44-1BA3-44ED-81FC-A644B04B2A44}"/>
          </ac:spMkLst>
        </pc:spChg>
        <pc:graphicFrameChg chg="add mod">
          <ac:chgData name="COSTA, CRISTINA I." userId="0d7b4aa7-e37a-4794-903c-4731f0ab5372" providerId="ADAL" clId="{70B5A343-6025-5F92-865A-C0ACE1B689FD}" dt="2025-12-13T11:48:12.579" v="124" actId="12100"/>
          <ac:graphicFrameMkLst>
            <pc:docMk/>
            <pc:sldMk cId="1965219438" sldId="452"/>
            <ac:graphicFrameMk id="5" creationId="{E60619C3-D823-D0A5-D516-6C90598E5433}"/>
          </ac:graphicFrameMkLst>
        </pc:graphicFrameChg>
      </pc:sldChg>
      <pc:sldChg chg="delSp modSp add setBg delDesignElem">
        <pc:chgData name="COSTA, CRISTINA I." userId="0d7b4aa7-e37a-4794-903c-4731f0ab5372" providerId="ADAL" clId="{70B5A343-6025-5F92-865A-C0ACE1B689FD}" dt="2025-12-13T12:09:45.995" v="1117" actId="113"/>
        <pc:sldMkLst>
          <pc:docMk/>
          <pc:sldMk cId="2520252465" sldId="452"/>
        </pc:sldMkLst>
        <pc:spChg chg="del">
          <ac:chgData name="COSTA, CRISTINA I." userId="0d7b4aa7-e37a-4794-903c-4731f0ab5372" providerId="ADAL" clId="{70B5A343-6025-5F92-865A-C0ACE1B689FD}" dt="2025-12-13T12:07:34.502" v="1096"/>
          <ac:spMkLst>
            <pc:docMk/>
            <pc:sldMk cId="2520252465" sldId="452"/>
            <ac:spMk id="9" creationId="{2F82CF4D-D84E-2A19-8FC4-D8B9348C3E30}"/>
          </ac:spMkLst>
        </pc:spChg>
        <pc:spChg chg="del">
          <ac:chgData name="COSTA, CRISTINA I." userId="0d7b4aa7-e37a-4794-903c-4731f0ab5372" providerId="ADAL" clId="{70B5A343-6025-5F92-865A-C0ACE1B689FD}" dt="2025-12-13T12:07:34.502" v="1096"/>
          <ac:spMkLst>
            <pc:docMk/>
            <pc:sldMk cId="2520252465" sldId="452"/>
            <ac:spMk id="11" creationId="{3E500ED0-D7F7-0DA0-0DA1-8A6151A90E6E}"/>
          </ac:spMkLst>
        </pc:spChg>
        <pc:spChg chg="del">
          <ac:chgData name="COSTA, CRISTINA I." userId="0d7b4aa7-e37a-4794-903c-4731f0ab5372" providerId="ADAL" clId="{70B5A343-6025-5F92-865A-C0ACE1B689FD}" dt="2025-12-13T12:07:34.502" v="1096"/>
          <ac:spMkLst>
            <pc:docMk/>
            <pc:sldMk cId="2520252465" sldId="452"/>
            <ac:spMk id="13" creationId="{BE2EBF01-CCC1-D854-DEB2-18E433FEE7F2}"/>
          </ac:spMkLst>
        </pc:spChg>
        <pc:spChg chg="del">
          <ac:chgData name="COSTA, CRISTINA I." userId="0d7b4aa7-e37a-4794-903c-4731f0ab5372" providerId="ADAL" clId="{70B5A343-6025-5F92-865A-C0ACE1B689FD}" dt="2025-12-13T12:07:34.502" v="1096"/>
          <ac:spMkLst>
            <pc:docMk/>
            <pc:sldMk cId="2520252465" sldId="452"/>
            <ac:spMk id="15" creationId="{4842E1E0-2D2B-9707-C48A-1BC6BCF95610}"/>
          </ac:spMkLst>
        </pc:spChg>
        <pc:graphicFrameChg chg="mod">
          <ac:chgData name="COSTA, CRISTINA I." userId="0d7b4aa7-e37a-4794-903c-4731f0ab5372" providerId="ADAL" clId="{70B5A343-6025-5F92-865A-C0ACE1B689FD}" dt="2025-12-13T12:09:45.995" v="1117" actId="113"/>
          <ac:graphicFrameMkLst>
            <pc:docMk/>
            <pc:sldMk cId="2520252465" sldId="452"/>
            <ac:graphicFrameMk id="5" creationId="{AE72A7E5-CB33-1EBD-20B7-E78DAB68E24F}"/>
          </ac:graphicFrameMkLst>
        </pc:graphicFrameChg>
      </pc:sldChg>
      <pc:sldChg chg="addSp modSp new del mod setBg">
        <pc:chgData name="COSTA, CRISTINA I." userId="0d7b4aa7-e37a-4794-903c-4731f0ab5372" providerId="ADAL" clId="{70B5A343-6025-5F92-865A-C0ACE1B689FD}" dt="2025-12-13T12:07:28.349" v="1089" actId="2696"/>
        <pc:sldMkLst>
          <pc:docMk/>
          <pc:sldMk cId="121937948" sldId="453"/>
        </pc:sldMkLst>
        <pc:spChg chg="mod">
          <ac:chgData name="COSTA, CRISTINA I." userId="0d7b4aa7-e37a-4794-903c-4731f0ab5372" providerId="ADAL" clId="{70B5A343-6025-5F92-865A-C0ACE1B689FD}" dt="2025-12-13T11:50:50.329" v="284" actId="26606"/>
          <ac:spMkLst>
            <pc:docMk/>
            <pc:sldMk cId="121937948" sldId="453"/>
            <ac:spMk id="2" creationId="{C4A38B5D-C3CF-4F6C-255A-30AE2F68858B}"/>
          </ac:spMkLst>
        </pc:spChg>
        <pc:spChg chg="mod">
          <ac:chgData name="COSTA, CRISTINA I." userId="0d7b4aa7-e37a-4794-903c-4731f0ab5372" providerId="ADAL" clId="{70B5A343-6025-5F92-865A-C0ACE1B689FD}" dt="2025-12-13T11:50:50.329" v="284" actId="26606"/>
          <ac:spMkLst>
            <pc:docMk/>
            <pc:sldMk cId="121937948" sldId="453"/>
            <ac:spMk id="3" creationId="{9ACD9C03-B32A-4AB9-9545-C74EF6029CEE}"/>
          </ac:spMkLst>
        </pc:spChg>
        <pc:spChg chg="add">
          <ac:chgData name="COSTA, CRISTINA I." userId="0d7b4aa7-e37a-4794-903c-4731f0ab5372" providerId="ADAL" clId="{70B5A343-6025-5F92-865A-C0ACE1B689FD}" dt="2025-12-13T11:50:50.329" v="284" actId="26606"/>
          <ac:spMkLst>
            <pc:docMk/>
            <pc:sldMk cId="121937948" sldId="453"/>
            <ac:spMk id="9" creationId="{3ECBE1F1-D69B-4AFA-ABD5-8E41720EF6DE}"/>
          </ac:spMkLst>
        </pc:spChg>
        <pc:spChg chg="add">
          <ac:chgData name="COSTA, CRISTINA I." userId="0d7b4aa7-e37a-4794-903c-4731f0ab5372" providerId="ADAL" clId="{70B5A343-6025-5F92-865A-C0ACE1B689FD}" dt="2025-12-13T11:50:50.329" v="284" actId="26606"/>
          <ac:spMkLst>
            <pc:docMk/>
            <pc:sldMk cId="121937948" sldId="453"/>
            <ac:spMk id="11" creationId="{603A6265-E10C-4B85-9C20-E75FCAF9CC63}"/>
          </ac:spMkLst>
        </pc:spChg>
        <pc:picChg chg="add">
          <ac:chgData name="COSTA, CRISTINA I." userId="0d7b4aa7-e37a-4794-903c-4731f0ab5372" providerId="ADAL" clId="{70B5A343-6025-5F92-865A-C0ACE1B689FD}" dt="2025-12-13T11:50:50.329" v="284" actId="26606"/>
          <ac:picMkLst>
            <pc:docMk/>
            <pc:sldMk cId="121937948" sldId="453"/>
            <ac:picMk id="5" creationId="{6E0A6A72-FADE-3A22-9963-01D88C9909DE}"/>
          </ac:picMkLst>
        </pc:picChg>
      </pc:sldChg>
      <pc:sldChg chg="delSp add setBg delDesignElem">
        <pc:chgData name="COSTA, CRISTINA I." userId="0d7b4aa7-e37a-4794-903c-4731f0ab5372" providerId="ADAL" clId="{70B5A343-6025-5F92-865A-C0ACE1B689FD}" dt="2025-12-13T12:07:34.502" v="1096"/>
        <pc:sldMkLst>
          <pc:docMk/>
          <pc:sldMk cId="1981202954" sldId="453"/>
        </pc:sldMkLst>
        <pc:spChg chg="del">
          <ac:chgData name="COSTA, CRISTINA I." userId="0d7b4aa7-e37a-4794-903c-4731f0ab5372" providerId="ADAL" clId="{70B5A343-6025-5F92-865A-C0ACE1B689FD}" dt="2025-12-13T12:07:34.502" v="1096"/>
          <ac:spMkLst>
            <pc:docMk/>
            <pc:sldMk cId="1981202954" sldId="453"/>
            <ac:spMk id="9" creationId="{21FC0415-3883-9F97-5A12-8C9DF67973C9}"/>
          </ac:spMkLst>
        </pc:spChg>
        <pc:spChg chg="del">
          <ac:chgData name="COSTA, CRISTINA I." userId="0d7b4aa7-e37a-4794-903c-4731f0ab5372" providerId="ADAL" clId="{70B5A343-6025-5F92-865A-C0ACE1B689FD}" dt="2025-12-13T12:07:34.502" v="1096"/>
          <ac:spMkLst>
            <pc:docMk/>
            <pc:sldMk cId="1981202954" sldId="453"/>
            <ac:spMk id="11" creationId="{339EF472-FFCE-C30E-14B1-5354404E27CD}"/>
          </ac:spMkLst>
        </pc:spChg>
      </pc:sldChg>
      <pc:sldChg chg="delSp modSp add mod setBg delDesignElem">
        <pc:chgData name="COSTA, CRISTINA I." userId="0d7b4aa7-e37a-4794-903c-4731f0ab5372" providerId="ADAL" clId="{70B5A343-6025-5F92-865A-C0ACE1B689FD}" dt="2025-12-13T12:10:23.412" v="1125" actId="113"/>
        <pc:sldMkLst>
          <pc:docMk/>
          <pc:sldMk cId="699977153" sldId="454"/>
        </pc:sldMkLst>
        <pc:spChg chg="mod">
          <ac:chgData name="COSTA, CRISTINA I." userId="0d7b4aa7-e37a-4794-903c-4731f0ab5372" providerId="ADAL" clId="{70B5A343-6025-5F92-865A-C0ACE1B689FD}" dt="2025-12-13T12:10:23.412" v="1125" actId="113"/>
          <ac:spMkLst>
            <pc:docMk/>
            <pc:sldMk cId="699977153" sldId="454"/>
            <ac:spMk id="2" creationId="{1375A779-7BB8-B37F-679E-39D4EF1DD9CB}"/>
          </ac:spMkLst>
        </pc:spChg>
        <pc:spChg chg="del">
          <ac:chgData name="COSTA, CRISTINA I." userId="0d7b4aa7-e37a-4794-903c-4731f0ab5372" providerId="ADAL" clId="{70B5A343-6025-5F92-865A-C0ACE1B689FD}" dt="2025-12-13T12:07:34.502" v="1096"/>
          <ac:spMkLst>
            <pc:docMk/>
            <pc:sldMk cId="699977153" sldId="454"/>
            <ac:spMk id="15" creationId="{6776471C-ECDC-17CE-EDC4-FFD13C8B2ED3}"/>
          </ac:spMkLst>
        </pc:spChg>
        <pc:spChg chg="del">
          <ac:chgData name="COSTA, CRISTINA I." userId="0d7b4aa7-e37a-4794-903c-4731f0ab5372" providerId="ADAL" clId="{70B5A343-6025-5F92-865A-C0ACE1B689FD}" dt="2025-12-13T12:07:34.502" v="1096"/>
          <ac:spMkLst>
            <pc:docMk/>
            <pc:sldMk cId="699977153" sldId="454"/>
            <ac:spMk id="16" creationId="{44CE7E6D-EC1F-1638-FBD2-A164B778A35F}"/>
          </ac:spMkLst>
        </pc:spChg>
        <pc:spChg chg="del">
          <ac:chgData name="COSTA, CRISTINA I." userId="0d7b4aa7-e37a-4794-903c-4731f0ab5372" providerId="ADAL" clId="{70B5A343-6025-5F92-865A-C0ACE1B689FD}" dt="2025-12-13T12:07:34.502" v="1096"/>
          <ac:spMkLst>
            <pc:docMk/>
            <pc:sldMk cId="699977153" sldId="454"/>
            <ac:spMk id="17" creationId="{C5AA1459-3034-6A1F-63E5-E3121DDC6F85}"/>
          </ac:spMkLst>
        </pc:spChg>
        <pc:spChg chg="del">
          <ac:chgData name="COSTA, CRISTINA I." userId="0d7b4aa7-e37a-4794-903c-4731f0ab5372" providerId="ADAL" clId="{70B5A343-6025-5F92-865A-C0ACE1B689FD}" dt="2025-12-13T12:07:34.502" v="1096"/>
          <ac:spMkLst>
            <pc:docMk/>
            <pc:sldMk cId="699977153" sldId="454"/>
            <ac:spMk id="18" creationId="{705679CC-4F46-5179-5CAA-7C33BE2FBB10}"/>
          </ac:spMkLst>
        </pc:spChg>
      </pc:sldChg>
      <pc:sldChg chg="addSp delSp modSp new del mod setBg">
        <pc:chgData name="COSTA, CRISTINA I." userId="0d7b4aa7-e37a-4794-903c-4731f0ab5372" providerId="ADAL" clId="{70B5A343-6025-5F92-865A-C0ACE1B689FD}" dt="2025-12-13T12:07:28.343" v="1086" actId="2696"/>
        <pc:sldMkLst>
          <pc:docMk/>
          <pc:sldMk cId="2257686478" sldId="454"/>
        </pc:sldMkLst>
        <pc:spChg chg="mod">
          <ac:chgData name="COSTA, CRISTINA I." userId="0d7b4aa7-e37a-4794-903c-4731f0ab5372" providerId="ADAL" clId="{70B5A343-6025-5F92-865A-C0ACE1B689FD}" dt="2025-12-13T11:55:23.868" v="678" actId="26606"/>
          <ac:spMkLst>
            <pc:docMk/>
            <pc:sldMk cId="2257686478" sldId="454"/>
            <ac:spMk id="2" creationId="{737210C1-08B0-58ED-6C2E-362009D687CA}"/>
          </ac:spMkLst>
        </pc:spChg>
        <pc:spChg chg="add del mod">
          <ac:chgData name="COSTA, CRISTINA I." userId="0d7b4aa7-e37a-4794-903c-4731f0ab5372" providerId="ADAL" clId="{70B5A343-6025-5F92-865A-C0ACE1B689FD}" dt="2025-12-13T11:55:23.868" v="678" actId="26606"/>
          <ac:spMkLst>
            <pc:docMk/>
            <pc:sldMk cId="2257686478" sldId="454"/>
            <ac:spMk id="3" creationId="{6C5507EF-BFA8-4818-878D-8AA90FF079A3}"/>
          </ac:spMkLst>
        </pc:spChg>
        <pc:spChg chg="add del">
          <ac:chgData name="COSTA, CRISTINA I." userId="0d7b4aa7-e37a-4794-903c-4731f0ab5372" providerId="ADAL" clId="{70B5A343-6025-5F92-865A-C0ACE1B689FD}" dt="2025-12-13T11:55:23.850" v="677" actId="26606"/>
          <ac:spMkLst>
            <pc:docMk/>
            <pc:sldMk cId="2257686478" sldId="454"/>
            <ac:spMk id="9" creationId="{53B021B3-DE93-4AB7-8A18-CF5F1CED88B8}"/>
          </ac:spMkLst>
        </pc:spChg>
        <pc:spChg chg="add del">
          <ac:chgData name="COSTA, CRISTINA I." userId="0d7b4aa7-e37a-4794-903c-4731f0ab5372" providerId="ADAL" clId="{70B5A343-6025-5F92-865A-C0ACE1B689FD}" dt="2025-12-13T11:55:23.850" v="677" actId="26606"/>
          <ac:spMkLst>
            <pc:docMk/>
            <pc:sldMk cId="2257686478" sldId="454"/>
            <ac:spMk id="11" creationId="{52D502E5-F6B4-4D58-B4AE-FC466FF15EE8}"/>
          </ac:spMkLst>
        </pc:spChg>
        <pc:spChg chg="add del">
          <ac:chgData name="COSTA, CRISTINA I." userId="0d7b4aa7-e37a-4794-903c-4731f0ab5372" providerId="ADAL" clId="{70B5A343-6025-5F92-865A-C0ACE1B689FD}" dt="2025-12-13T11:55:23.850" v="677" actId="26606"/>
          <ac:spMkLst>
            <pc:docMk/>
            <pc:sldMk cId="2257686478" sldId="454"/>
            <ac:spMk id="13" creationId="{9DECDBF4-02B6-4BB4-B65B-B8107AD6A9E8}"/>
          </ac:spMkLst>
        </pc:spChg>
        <pc:spChg chg="add">
          <ac:chgData name="COSTA, CRISTINA I." userId="0d7b4aa7-e37a-4794-903c-4731f0ab5372" providerId="ADAL" clId="{70B5A343-6025-5F92-865A-C0ACE1B689FD}" dt="2025-12-13T11:55:23.868" v="678" actId="26606"/>
          <ac:spMkLst>
            <pc:docMk/>
            <pc:sldMk cId="2257686478" sldId="454"/>
            <ac:spMk id="15" creationId="{063BBA22-50EA-4C4D-BE05-F1CE4E63AA56}"/>
          </ac:spMkLst>
        </pc:spChg>
        <pc:spChg chg="add">
          <ac:chgData name="COSTA, CRISTINA I." userId="0d7b4aa7-e37a-4794-903c-4731f0ab5372" providerId="ADAL" clId="{70B5A343-6025-5F92-865A-C0ACE1B689FD}" dt="2025-12-13T11:55:23.868" v="678" actId="26606"/>
          <ac:spMkLst>
            <pc:docMk/>
            <pc:sldMk cId="2257686478" sldId="454"/>
            <ac:spMk id="16" creationId="{BACC6370-2D7E-4714-9D71-7542949D7D5D}"/>
          </ac:spMkLst>
        </pc:spChg>
        <pc:spChg chg="add">
          <ac:chgData name="COSTA, CRISTINA I." userId="0d7b4aa7-e37a-4794-903c-4731f0ab5372" providerId="ADAL" clId="{70B5A343-6025-5F92-865A-C0ACE1B689FD}" dt="2025-12-13T11:55:23.868" v="678" actId="26606"/>
          <ac:spMkLst>
            <pc:docMk/>
            <pc:sldMk cId="2257686478" sldId="454"/>
            <ac:spMk id="17" creationId="{F68B3F68-107C-434F-AA38-110D5EA91B85}"/>
          </ac:spMkLst>
        </pc:spChg>
        <pc:spChg chg="add">
          <ac:chgData name="COSTA, CRISTINA I." userId="0d7b4aa7-e37a-4794-903c-4731f0ab5372" providerId="ADAL" clId="{70B5A343-6025-5F92-865A-C0ACE1B689FD}" dt="2025-12-13T11:55:23.868" v="678" actId="26606"/>
          <ac:spMkLst>
            <pc:docMk/>
            <pc:sldMk cId="2257686478" sldId="454"/>
            <ac:spMk id="18" creationId="{AAD0DBB9-1A4B-4391-81D4-CB19F9AB918A}"/>
          </ac:spMkLst>
        </pc:spChg>
        <pc:graphicFrameChg chg="add del">
          <ac:chgData name="COSTA, CRISTINA I." userId="0d7b4aa7-e37a-4794-903c-4731f0ab5372" providerId="ADAL" clId="{70B5A343-6025-5F92-865A-C0ACE1B689FD}" dt="2025-12-13T11:55:23.850" v="677" actId="26606"/>
          <ac:graphicFrameMkLst>
            <pc:docMk/>
            <pc:sldMk cId="2257686478" sldId="454"/>
            <ac:graphicFrameMk id="5" creationId="{161AF69A-6F10-0ED8-57CB-53562156A38A}"/>
          </ac:graphicFrameMkLst>
        </pc:graphicFrameChg>
        <pc:graphicFrameChg chg="add">
          <ac:chgData name="COSTA, CRISTINA I." userId="0d7b4aa7-e37a-4794-903c-4731f0ab5372" providerId="ADAL" clId="{70B5A343-6025-5F92-865A-C0ACE1B689FD}" dt="2025-12-13T11:55:23.868" v="678" actId="26606"/>
          <ac:graphicFrameMkLst>
            <pc:docMk/>
            <pc:sldMk cId="2257686478" sldId="454"/>
            <ac:graphicFrameMk id="19" creationId="{2CE23949-9A02-B35C-9293-55D20D81313C}"/>
          </ac:graphicFrameMkLst>
        </pc:graphicFrameChg>
      </pc:sldChg>
      <pc:sldChg chg="delSp modSp add mod setBg delDesignElem">
        <pc:chgData name="COSTA, CRISTINA I." userId="0d7b4aa7-e37a-4794-903c-4731f0ab5372" providerId="ADAL" clId="{70B5A343-6025-5F92-865A-C0ACE1B689FD}" dt="2025-12-13T12:10:32.032" v="1129" actId="113"/>
        <pc:sldMkLst>
          <pc:docMk/>
          <pc:sldMk cId="819232891" sldId="455"/>
        </pc:sldMkLst>
        <pc:spChg chg="mod">
          <ac:chgData name="COSTA, CRISTINA I." userId="0d7b4aa7-e37a-4794-903c-4731f0ab5372" providerId="ADAL" clId="{70B5A343-6025-5F92-865A-C0ACE1B689FD}" dt="2025-12-13T12:10:32.032" v="1129" actId="113"/>
          <ac:spMkLst>
            <pc:docMk/>
            <pc:sldMk cId="819232891" sldId="455"/>
            <ac:spMk id="2" creationId="{91E1AFBB-E123-DD25-8E75-FD3168CE2D4B}"/>
          </ac:spMkLst>
        </pc:spChg>
        <pc:spChg chg="del">
          <ac:chgData name="COSTA, CRISTINA I." userId="0d7b4aa7-e37a-4794-903c-4731f0ab5372" providerId="ADAL" clId="{70B5A343-6025-5F92-865A-C0ACE1B689FD}" dt="2025-12-13T12:07:34.502" v="1096"/>
          <ac:spMkLst>
            <pc:docMk/>
            <pc:sldMk cId="819232891" sldId="455"/>
            <ac:spMk id="9" creationId="{32D466CC-D0A4-9726-B051-5A441F35D8F9}"/>
          </ac:spMkLst>
        </pc:spChg>
        <pc:spChg chg="del">
          <ac:chgData name="COSTA, CRISTINA I." userId="0d7b4aa7-e37a-4794-903c-4731f0ab5372" providerId="ADAL" clId="{70B5A343-6025-5F92-865A-C0ACE1B689FD}" dt="2025-12-13T12:07:34.502" v="1096"/>
          <ac:spMkLst>
            <pc:docMk/>
            <pc:sldMk cId="819232891" sldId="455"/>
            <ac:spMk id="11" creationId="{C3373D55-A294-7713-87A9-3D11AD1A4919}"/>
          </ac:spMkLst>
        </pc:spChg>
        <pc:spChg chg="del">
          <ac:chgData name="COSTA, CRISTINA I." userId="0d7b4aa7-e37a-4794-903c-4731f0ab5372" providerId="ADAL" clId="{70B5A343-6025-5F92-865A-C0ACE1B689FD}" dt="2025-12-13T12:07:34.502" v="1096"/>
          <ac:spMkLst>
            <pc:docMk/>
            <pc:sldMk cId="819232891" sldId="455"/>
            <ac:spMk id="13" creationId="{EE3AB1D6-C9E1-138A-0A11-B98D844D7C48}"/>
          </ac:spMkLst>
        </pc:spChg>
        <pc:spChg chg="del">
          <ac:chgData name="COSTA, CRISTINA I." userId="0d7b4aa7-e37a-4794-903c-4731f0ab5372" providerId="ADAL" clId="{70B5A343-6025-5F92-865A-C0ACE1B689FD}" dt="2025-12-13T12:07:34.502" v="1096"/>
          <ac:spMkLst>
            <pc:docMk/>
            <pc:sldMk cId="819232891" sldId="455"/>
            <ac:spMk id="15" creationId="{CFBA5A03-6CDC-0225-6835-B4AB8C4F44CA}"/>
          </ac:spMkLst>
        </pc:spChg>
      </pc:sldChg>
      <pc:sldChg chg="addSp delSp modSp new del mod setBg">
        <pc:chgData name="COSTA, CRISTINA I." userId="0d7b4aa7-e37a-4794-903c-4731f0ab5372" providerId="ADAL" clId="{70B5A343-6025-5F92-865A-C0ACE1B689FD}" dt="2025-12-13T12:07:28.345" v="1087" actId="2696"/>
        <pc:sldMkLst>
          <pc:docMk/>
          <pc:sldMk cId="3037949097" sldId="455"/>
        </pc:sldMkLst>
        <pc:spChg chg="mod">
          <ac:chgData name="COSTA, CRISTINA I." userId="0d7b4aa7-e37a-4794-903c-4731f0ab5372" providerId="ADAL" clId="{70B5A343-6025-5F92-865A-C0ACE1B689FD}" dt="2025-12-13T11:56:04.151" v="683" actId="26606"/>
          <ac:spMkLst>
            <pc:docMk/>
            <pc:sldMk cId="3037949097" sldId="455"/>
            <ac:spMk id="2" creationId="{BEB8B14E-5B6E-03C1-3381-B8C96585822B}"/>
          </ac:spMkLst>
        </pc:spChg>
        <pc:spChg chg="del mod">
          <ac:chgData name="COSTA, CRISTINA I." userId="0d7b4aa7-e37a-4794-903c-4731f0ab5372" providerId="ADAL" clId="{70B5A343-6025-5F92-865A-C0ACE1B689FD}" dt="2025-12-13T11:56:04.151" v="683" actId="26606"/>
          <ac:spMkLst>
            <pc:docMk/>
            <pc:sldMk cId="3037949097" sldId="455"/>
            <ac:spMk id="3" creationId="{E0F0C3C5-A261-6CFB-FF5D-A78C56D4819C}"/>
          </ac:spMkLst>
        </pc:spChg>
        <pc:spChg chg="add">
          <ac:chgData name="COSTA, CRISTINA I." userId="0d7b4aa7-e37a-4794-903c-4731f0ab5372" providerId="ADAL" clId="{70B5A343-6025-5F92-865A-C0ACE1B689FD}" dt="2025-12-13T11:56:04.151" v="683" actId="26606"/>
          <ac:spMkLst>
            <pc:docMk/>
            <pc:sldMk cId="3037949097" sldId="455"/>
            <ac:spMk id="9" creationId="{BACC6370-2D7E-4714-9D71-7542949D7D5D}"/>
          </ac:spMkLst>
        </pc:spChg>
        <pc:spChg chg="add">
          <ac:chgData name="COSTA, CRISTINA I." userId="0d7b4aa7-e37a-4794-903c-4731f0ab5372" providerId="ADAL" clId="{70B5A343-6025-5F92-865A-C0ACE1B689FD}" dt="2025-12-13T11:56:04.151" v="683" actId="26606"/>
          <ac:spMkLst>
            <pc:docMk/>
            <pc:sldMk cId="3037949097" sldId="455"/>
            <ac:spMk id="11" creationId="{F68B3F68-107C-434F-AA38-110D5EA91B85}"/>
          </ac:spMkLst>
        </pc:spChg>
        <pc:spChg chg="add">
          <ac:chgData name="COSTA, CRISTINA I." userId="0d7b4aa7-e37a-4794-903c-4731f0ab5372" providerId="ADAL" clId="{70B5A343-6025-5F92-865A-C0ACE1B689FD}" dt="2025-12-13T11:56:04.151" v="683" actId="26606"/>
          <ac:spMkLst>
            <pc:docMk/>
            <pc:sldMk cId="3037949097" sldId="455"/>
            <ac:spMk id="13" creationId="{AAD0DBB9-1A4B-4391-81D4-CB19F9AB918A}"/>
          </ac:spMkLst>
        </pc:spChg>
        <pc:spChg chg="add">
          <ac:chgData name="COSTA, CRISTINA I." userId="0d7b4aa7-e37a-4794-903c-4731f0ab5372" providerId="ADAL" clId="{70B5A343-6025-5F92-865A-C0ACE1B689FD}" dt="2025-12-13T11:56:04.151" v="683" actId="26606"/>
          <ac:spMkLst>
            <pc:docMk/>
            <pc:sldMk cId="3037949097" sldId="455"/>
            <ac:spMk id="15" creationId="{063BBA22-50EA-4C4D-BE05-F1CE4E63AA56}"/>
          </ac:spMkLst>
        </pc:spChg>
        <pc:graphicFrameChg chg="add mod">
          <ac:chgData name="COSTA, CRISTINA I." userId="0d7b4aa7-e37a-4794-903c-4731f0ab5372" providerId="ADAL" clId="{70B5A343-6025-5F92-865A-C0ACE1B689FD}" dt="2025-12-13T11:56:12.575" v="684" actId="12100"/>
          <ac:graphicFrameMkLst>
            <pc:docMk/>
            <pc:sldMk cId="3037949097" sldId="455"/>
            <ac:graphicFrameMk id="5" creationId="{07E583F9-B1E5-3231-0F59-7AE4411C9540}"/>
          </ac:graphicFrameMkLst>
        </pc:graphicFrameChg>
      </pc:sldChg>
      <pc:sldChg chg="delSp add setBg delDesignElem">
        <pc:chgData name="COSTA, CRISTINA I." userId="0d7b4aa7-e37a-4794-903c-4731f0ab5372" providerId="ADAL" clId="{70B5A343-6025-5F92-865A-C0ACE1B689FD}" dt="2025-12-13T12:07:34.502" v="1096"/>
        <pc:sldMkLst>
          <pc:docMk/>
          <pc:sldMk cId="345682239" sldId="456"/>
        </pc:sldMkLst>
        <pc:spChg chg="del">
          <ac:chgData name="COSTA, CRISTINA I." userId="0d7b4aa7-e37a-4794-903c-4731f0ab5372" providerId="ADAL" clId="{70B5A343-6025-5F92-865A-C0ACE1B689FD}" dt="2025-12-13T12:07:34.502" v="1096"/>
          <ac:spMkLst>
            <pc:docMk/>
            <pc:sldMk cId="345682239" sldId="456"/>
            <ac:spMk id="30" creationId="{63C614FD-FD8B-35DB-D1CB-65AD9621C639}"/>
          </ac:spMkLst>
        </pc:spChg>
        <pc:spChg chg="del">
          <ac:chgData name="COSTA, CRISTINA I." userId="0d7b4aa7-e37a-4794-903c-4731f0ab5372" providerId="ADAL" clId="{70B5A343-6025-5F92-865A-C0ACE1B689FD}" dt="2025-12-13T12:07:34.502" v="1096"/>
          <ac:spMkLst>
            <pc:docMk/>
            <pc:sldMk cId="345682239" sldId="456"/>
            <ac:spMk id="32" creationId="{BFD61D0D-F596-9DC4-4925-CBD5732DDA10}"/>
          </ac:spMkLst>
        </pc:spChg>
        <pc:spChg chg="del">
          <ac:chgData name="COSTA, CRISTINA I." userId="0d7b4aa7-e37a-4794-903c-4731f0ab5372" providerId="ADAL" clId="{70B5A343-6025-5F92-865A-C0ACE1B689FD}" dt="2025-12-13T12:07:34.502" v="1096"/>
          <ac:spMkLst>
            <pc:docMk/>
            <pc:sldMk cId="345682239" sldId="456"/>
            <ac:spMk id="34" creationId="{0A8091BC-7F44-2194-CE0B-151D2B32655A}"/>
          </ac:spMkLst>
        </pc:spChg>
        <pc:spChg chg="del">
          <ac:chgData name="COSTA, CRISTINA I." userId="0d7b4aa7-e37a-4794-903c-4731f0ab5372" providerId="ADAL" clId="{70B5A343-6025-5F92-865A-C0ACE1B689FD}" dt="2025-12-13T12:07:34.502" v="1096"/>
          <ac:spMkLst>
            <pc:docMk/>
            <pc:sldMk cId="345682239" sldId="456"/>
            <ac:spMk id="36" creationId="{93DB2749-63B0-4B30-3612-D055A1192E08}"/>
          </ac:spMkLst>
        </pc:spChg>
        <pc:spChg chg="del">
          <ac:chgData name="COSTA, CRISTINA I." userId="0d7b4aa7-e37a-4794-903c-4731f0ab5372" providerId="ADAL" clId="{70B5A343-6025-5F92-865A-C0ACE1B689FD}" dt="2025-12-13T12:07:34.502" v="1096"/>
          <ac:spMkLst>
            <pc:docMk/>
            <pc:sldMk cId="345682239" sldId="456"/>
            <ac:spMk id="38" creationId="{DB3D324F-308D-066F-261C-8ED252619FE0}"/>
          </ac:spMkLst>
        </pc:spChg>
      </pc:sldChg>
      <pc:sldChg chg="addSp delSp modSp new del mod setBg">
        <pc:chgData name="COSTA, CRISTINA I." userId="0d7b4aa7-e37a-4794-903c-4731f0ab5372" providerId="ADAL" clId="{70B5A343-6025-5F92-865A-C0ACE1B689FD}" dt="2025-12-13T12:07:28.340" v="1085" actId="2696"/>
        <pc:sldMkLst>
          <pc:docMk/>
          <pc:sldMk cId="3846822745" sldId="456"/>
        </pc:sldMkLst>
        <pc:spChg chg="mod">
          <ac:chgData name="COSTA, CRISTINA I." userId="0d7b4aa7-e37a-4794-903c-4731f0ab5372" providerId="ADAL" clId="{70B5A343-6025-5F92-865A-C0ACE1B689FD}" dt="2025-12-13T11:58:46.255" v="750" actId="26606"/>
          <ac:spMkLst>
            <pc:docMk/>
            <pc:sldMk cId="3846822745" sldId="456"/>
            <ac:spMk id="2" creationId="{E1C154AD-9BD6-0AFC-43C5-9708B39690D8}"/>
          </ac:spMkLst>
        </pc:spChg>
        <pc:spChg chg="mod">
          <ac:chgData name="COSTA, CRISTINA I." userId="0d7b4aa7-e37a-4794-903c-4731f0ab5372" providerId="ADAL" clId="{70B5A343-6025-5F92-865A-C0ACE1B689FD}" dt="2025-12-13T11:58:46.255" v="750" actId="26606"/>
          <ac:spMkLst>
            <pc:docMk/>
            <pc:sldMk cId="3846822745" sldId="456"/>
            <ac:spMk id="3" creationId="{B6275FC5-1C66-23B0-0229-FA693FB4E8C6}"/>
          </ac:spMkLst>
        </pc:spChg>
        <pc:spChg chg="add del">
          <ac:chgData name="COSTA, CRISTINA I." userId="0d7b4aa7-e37a-4794-903c-4731f0ab5372" providerId="ADAL" clId="{70B5A343-6025-5F92-865A-C0ACE1B689FD}" dt="2025-12-13T11:56:42.425" v="687" actId="22"/>
          <ac:spMkLst>
            <pc:docMk/>
            <pc:sldMk cId="3846822745" sldId="456"/>
            <ac:spMk id="5" creationId="{BE56C7E5-9E42-B059-077A-1D9703A70E92}"/>
          </ac:spMkLst>
        </pc:spChg>
        <pc:spChg chg="add del">
          <ac:chgData name="COSTA, CRISTINA I." userId="0d7b4aa7-e37a-4794-903c-4731f0ab5372" providerId="ADAL" clId="{70B5A343-6025-5F92-865A-C0ACE1B689FD}" dt="2025-12-13T11:58:35.549" v="747" actId="26606"/>
          <ac:spMkLst>
            <pc:docMk/>
            <pc:sldMk cId="3846822745" sldId="456"/>
            <ac:spMk id="10" creationId="{245A9F99-D9B1-4094-A2E2-B90AC1DB7B9C}"/>
          </ac:spMkLst>
        </pc:spChg>
        <pc:spChg chg="add del">
          <ac:chgData name="COSTA, CRISTINA I." userId="0d7b4aa7-e37a-4794-903c-4731f0ab5372" providerId="ADAL" clId="{70B5A343-6025-5F92-865A-C0ACE1B689FD}" dt="2025-12-13T11:58:35.549" v="747" actId="26606"/>
          <ac:spMkLst>
            <pc:docMk/>
            <pc:sldMk cId="3846822745" sldId="456"/>
            <ac:spMk id="12" creationId="{B7FAF607-473A-4A43-A23D-BBFF5C4117BB}"/>
          </ac:spMkLst>
        </pc:spChg>
        <pc:spChg chg="add del">
          <ac:chgData name="COSTA, CRISTINA I." userId="0d7b4aa7-e37a-4794-903c-4731f0ab5372" providerId="ADAL" clId="{70B5A343-6025-5F92-865A-C0ACE1B689FD}" dt="2025-12-13T11:58:46.255" v="750" actId="26606"/>
          <ac:spMkLst>
            <pc:docMk/>
            <pc:sldMk cId="3846822745" sldId="456"/>
            <ac:spMk id="19" creationId="{245A9F99-D9B1-4094-A2E2-B90AC1DB7B9C}"/>
          </ac:spMkLst>
        </pc:spChg>
        <pc:spChg chg="add del">
          <ac:chgData name="COSTA, CRISTINA I." userId="0d7b4aa7-e37a-4794-903c-4731f0ab5372" providerId="ADAL" clId="{70B5A343-6025-5F92-865A-C0ACE1B689FD}" dt="2025-12-13T11:58:46.255" v="750" actId="26606"/>
          <ac:spMkLst>
            <pc:docMk/>
            <pc:sldMk cId="3846822745" sldId="456"/>
            <ac:spMk id="20" creationId="{B7FAF607-473A-4A43-A23D-BBFF5C4117BB}"/>
          </ac:spMkLst>
        </pc:spChg>
        <pc:spChg chg="add">
          <ac:chgData name="COSTA, CRISTINA I." userId="0d7b4aa7-e37a-4794-903c-4731f0ab5372" providerId="ADAL" clId="{70B5A343-6025-5F92-865A-C0ACE1B689FD}" dt="2025-12-13T11:58:46.255" v="750" actId="26606"/>
          <ac:spMkLst>
            <pc:docMk/>
            <pc:sldMk cId="3846822745" sldId="456"/>
            <ac:spMk id="30" creationId="{12609869-9E80-471B-A487-A53288E0E791}"/>
          </ac:spMkLst>
        </pc:spChg>
        <pc:spChg chg="add">
          <ac:chgData name="COSTA, CRISTINA I." userId="0d7b4aa7-e37a-4794-903c-4731f0ab5372" providerId="ADAL" clId="{70B5A343-6025-5F92-865A-C0ACE1B689FD}" dt="2025-12-13T11:58:46.255" v="750" actId="26606"/>
          <ac:spMkLst>
            <pc:docMk/>
            <pc:sldMk cId="3846822745" sldId="456"/>
            <ac:spMk id="32" creationId="{7004738A-9D34-43E8-97D2-CA0EED4F8BE0}"/>
          </ac:spMkLst>
        </pc:spChg>
        <pc:spChg chg="add">
          <ac:chgData name="COSTA, CRISTINA I." userId="0d7b4aa7-e37a-4794-903c-4731f0ab5372" providerId="ADAL" clId="{70B5A343-6025-5F92-865A-C0ACE1B689FD}" dt="2025-12-13T11:58:46.255" v="750" actId="26606"/>
          <ac:spMkLst>
            <pc:docMk/>
            <pc:sldMk cId="3846822745" sldId="456"/>
            <ac:spMk id="34" creationId="{B8B8D07F-F13E-443E-BA68-2D26672D76B9}"/>
          </ac:spMkLst>
        </pc:spChg>
        <pc:spChg chg="add">
          <ac:chgData name="COSTA, CRISTINA I." userId="0d7b4aa7-e37a-4794-903c-4731f0ab5372" providerId="ADAL" clId="{70B5A343-6025-5F92-865A-C0ACE1B689FD}" dt="2025-12-13T11:58:46.255" v="750" actId="26606"/>
          <ac:spMkLst>
            <pc:docMk/>
            <pc:sldMk cId="3846822745" sldId="456"/>
            <ac:spMk id="36" creationId="{2813A4FA-24A5-41ED-A534-3807D1B2F344}"/>
          </ac:spMkLst>
        </pc:spChg>
        <pc:spChg chg="add">
          <ac:chgData name="COSTA, CRISTINA I." userId="0d7b4aa7-e37a-4794-903c-4731f0ab5372" providerId="ADAL" clId="{70B5A343-6025-5F92-865A-C0ACE1B689FD}" dt="2025-12-13T11:58:46.255" v="750" actId="26606"/>
          <ac:spMkLst>
            <pc:docMk/>
            <pc:sldMk cId="3846822745" sldId="456"/>
            <ac:spMk id="38" creationId="{C3944F27-CA70-4E84-A51A-E6BF89558979}"/>
          </ac:spMkLst>
        </pc:spChg>
        <pc:grpChg chg="add del">
          <ac:chgData name="COSTA, CRISTINA I." userId="0d7b4aa7-e37a-4794-903c-4731f0ab5372" providerId="ADAL" clId="{70B5A343-6025-5F92-865A-C0ACE1B689FD}" dt="2025-12-13T11:58:35.549" v="747" actId="26606"/>
          <ac:grpSpMkLst>
            <pc:docMk/>
            <pc:sldMk cId="3846822745" sldId="456"/>
            <ac:grpSpMk id="14" creationId="{C5F6476F-D303-44D3-B30F-1BA348F0F64A}"/>
          </ac:grpSpMkLst>
        </pc:grpChg>
        <pc:grpChg chg="add">
          <ac:chgData name="COSTA, CRISTINA I." userId="0d7b4aa7-e37a-4794-903c-4731f0ab5372" providerId="ADAL" clId="{70B5A343-6025-5F92-865A-C0ACE1B689FD}" dt="2025-12-13T11:58:35.562" v="748" actId="26606"/>
          <ac:grpSpMkLst>
            <pc:docMk/>
            <pc:sldMk cId="3846822745" sldId="456"/>
            <ac:grpSpMk id="22" creationId="{C5F6476F-D303-44D3-B30F-1BA348F0F64A}"/>
          </ac:grpSpMkLst>
        </pc:grpChg>
        <pc:picChg chg="add del">
          <ac:chgData name="COSTA, CRISTINA I." userId="0d7b4aa7-e37a-4794-903c-4731f0ab5372" providerId="ADAL" clId="{70B5A343-6025-5F92-865A-C0ACE1B689FD}" dt="2025-12-13T11:58:35.549" v="747" actId="26606"/>
          <ac:picMkLst>
            <pc:docMk/>
            <pc:sldMk cId="3846822745" sldId="456"/>
            <ac:picMk id="7" creationId="{A9FF4DE5-6704-20D1-14C1-B881F6FBEFBE}"/>
          </ac:picMkLst>
        </pc:picChg>
        <pc:picChg chg="add mod ord">
          <ac:chgData name="COSTA, CRISTINA I." userId="0d7b4aa7-e37a-4794-903c-4731f0ab5372" providerId="ADAL" clId="{70B5A343-6025-5F92-865A-C0ACE1B689FD}" dt="2025-12-13T11:58:46.255" v="750" actId="26606"/>
          <ac:picMkLst>
            <pc:docMk/>
            <pc:sldMk cId="3846822745" sldId="456"/>
            <ac:picMk id="21" creationId="{84CE75EF-5C1A-2905-0E59-4B838E3A4C96}"/>
          </ac:picMkLst>
        </pc:picChg>
      </pc:sldChg>
      <pc:sldChg chg="delSp add setBg delDesignElem">
        <pc:chgData name="COSTA, CRISTINA I." userId="0d7b4aa7-e37a-4794-903c-4731f0ab5372" providerId="ADAL" clId="{70B5A343-6025-5F92-865A-C0ACE1B689FD}" dt="2025-12-13T12:07:34.502" v="1096"/>
        <pc:sldMkLst>
          <pc:docMk/>
          <pc:sldMk cId="959931345" sldId="457"/>
        </pc:sldMkLst>
        <pc:spChg chg="del">
          <ac:chgData name="COSTA, CRISTINA I." userId="0d7b4aa7-e37a-4794-903c-4731f0ab5372" providerId="ADAL" clId="{70B5A343-6025-5F92-865A-C0ACE1B689FD}" dt="2025-12-13T12:07:34.502" v="1096"/>
          <ac:spMkLst>
            <pc:docMk/>
            <pc:sldMk cId="959931345" sldId="457"/>
            <ac:spMk id="9" creationId="{A185BA55-580A-9AC3-01B6-16BBD9AD9AD0}"/>
          </ac:spMkLst>
        </pc:spChg>
        <pc:spChg chg="del">
          <ac:chgData name="COSTA, CRISTINA I." userId="0d7b4aa7-e37a-4794-903c-4731f0ab5372" providerId="ADAL" clId="{70B5A343-6025-5F92-865A-C0ACE1B689FD}" dt="2025-12-13T12:07:34.502" v="1096"/>
          <ac:spMkLst>
            <pc:docMk/>
            <pc:sldMk cId="959931345" sldId="457"/>
            <ac:spMk id="11" creationId="{AB758337-A06C-AF8A-4577-107CA98CD4EE}"/>
          </ac:spMkLst>
        </pc:spChg>
      </pc:sldChg>
      <pc:sldChg chg="addSp modSp new del mod setBg">
        <pc:chgData name="COSTA, CRISTINA I." userId="0d7b4aa7-e37a-4794-903c-4731f0ab5372" providerId="ADAL" clId="{70B5A343-6025-5F92-865A-C0ACE1B689FD}" dt="2025-12-13T12:07:28.346" v="1088" actId="2696"/>
        <pc:sldMkLst>
          <pc:docMk/>
          <pc:sldMk cId="1382850876" sldId="457"/>
        </pc:sldMkLst>
        <pc:spChg chg="mod">
          <ac:chgData name="COSTA, CRISTINA I." userId="0d7b4aa7-e37a-4794-903c-4731f0ab5372" providerId="ADAL" clId="{70B5A343-6025-5F92-865A-C0ACE1B689FD}" dt="2025-12-13T11:59:14.520" v="752" actId="26606"/>
          <ac:spMkLst>
            <pc:docMk/>
            <pc:sldMk cId="1382850876" sldId="457"/>
            <ac:spMk id="2" creationId="{A38AED7F-06E0-5B3C-8E00-0F4ECDD62C35}"/>
          </ac:spMkLst>
        </pc:spChg>
        <pc:spChg chg="mod">
          <ac:chgData name="COSTA, CRISTINA I." userId="0d7b4aa7-e37a-4794-903c-4731f0ab5372" providerId="ADAL" clId="{70B5A343-6025-5F92-865A-C0ACE1B689FD}" dt="2025-12-13T11:59:14.520" v="752" actId="26606"/>
          <ac:spMkLst>
            <pc:docMk/>
            <pc:sldMk cId="1382850876" sldId="457"/>
            <ac:spMk id="3" creationId="{B97B8BB0-CDC7-D2F4-5100-25BEE73FC4DA}"/>
          </ac:spMkLst>
        </pc:spChg>
        <pc:spChg chg="add">
          <ac:chgData name="COSTA, CRISTINA I." userId="0d7b4aa7-e37a-4794-903c-4731f0ab5372" providerId="ADAL" clId="{70B5A343-6025-5F92-865A-C0ACE1B689FD}" dt="2025-12-13T11:59:14.520" v="752" actId="26606"/>
          <ac:spMkLst>
            <pc:docMk/>
            <pc:sldMk cId="1382850876" sldId="457"/>
            <ac:spMk id="9" creationId="{C0763A76-9F1C-4FC5-82B7-DD475DA461B2}"/>
          </ac:spMkLst>
        </pc:spChg>
        <pc:spChg chg="add">
          <ac:chgData name="COSTA, CRISTINA I." userId="0d7b4aa7-e37a-4794-903c-4731f0ab5372" providerId="ADAL" clId="{70B5A343-6025-5F92-865A-C0ACE1B689FD}" dt="2025-12-13T11:59:14.520" v="752" actId="26606"/>
          <ac:spMkLst>
            <pc:docMk/>
            <pc:sldMk cId="1382850876" sldId="457"/>
            <ac:spMk id="11" creationId="{E81BF4F6-F2CF-4984-9D14-D6966D92F99F}"/>
          </ac:spMkLst>
        </pc:spChg>
        <pc:picChg chg="add">
          <ac:chgData name="COSTA, CRISTINA I." userId="0d7b4aa7-e37a-4794-903c-4731f0ab5372" providerId="ADAL" clId="{70B5A343-6025-5F92-865A-C0ACE1B689FD}" dt="2025-12-13T11:59:14.520" v="752" actId="26606"/>
          <ac:picMkLst>
            <pc:docMk/>
            <pc:sldMk cId="1382850876" sldId="457"/>
            <ac:picMk id="5" creationId="{7450F902-F515-6176-D8D6-55EAC66FB52E}"/>
          </ac:picMkLst>
        </pc:picChg>
      </pc:sldChg>
      <pc:sldChg chg="addSp delSp modSp new mod setBg">
        <pc:chgData name="COSTA, CRISTINA I." userId="0d7b4aa7-e37a-4794-903c-4731f0ab5372" providerId="ADAL" clId="{70B5A343-6025-5F92-865A-C0ACE1B689FD}" dt="2025-12-13T12:02:18.175" v="1024"/>
        <pc:sldMkLst>
          <pc:docMk/>
          <pc:sldMk cId="2120315526" sldId="458"/>
        </pc:sldMkLst>
        <pc:spChg chg="mod">
          <ac:chgData name="COSTA, CRISTINA I." userId="0d7b4aa7-e37a-4794-903c-4731f0ab5372" providerId="ADAL" clId="{70B5A343-6025-5F92-865A-C0ACE1B689FD}" dt="2025-12-13T12:01:48.722" v="1020" actId="26606"/>
          <ac:spMkLst>
            <pc:docMk/>
            <pc:sldMk cId="2120315526" sldId="458"/>
            <ac:spMk id="2" creationId="{EE9A4DB9-BBE5-82A7-BB3C-49B5876830F1}"/>
          </ac:spMkLst>
        </pc:spChg>
        <pc:spChg chg="del mod">
          <ac:chgData name="COSTA, CRISTINA I." userId="0d7b4aa7-e37a-4794-903c-4731f0ab5372" providerId="ADAL" clId="{70B5A343-6025-5F92-865A-C0ACE1B689FD}" dt="2025-12-13T12:01:48.722" v="1020" actId="26606"/>
          <ac:spMkLst>
            <pc:docMk/>
            <pc:sldMk cId="2120315526" sldId="458"/>
            <ac:spMk id="3" creationId="{5A1E8F76-10FC-CDB1-9585-589E7C627652}"/>
          </ac:spMkLst>
        </pc:spChg>
        <pc:spChg chg="add del mod">
          <ac:chgData name="COSTA, CRISTINA I." userId="0d7b4aa7-e37a-4794-903c-4731f0ab5372" providerId="ADAL" clId="{70B5A343-6025-5F92-865A-C0ACE1B689FD}" dt="2025-12-13T12:02:18.175" v="1024"/>
          <ac:spMkLst>
            <pc:docMk/>
            <pc:sldMk cId="2120315526" sldId="458"/>
            <ac:spMk id="4" creationId="{B6F2A2EB-57FE-1072-D413-9934271541DC}"/>
          </ac:spMkLst>
        </pc:spChg>
        <pc:spChg chg="add">
          <ac:chgData name="COSTA, CRISTINA I." userId="0d7b4aa7-e37a-4794-903c-4731f0ab5372" providerId="ADAL" clId="{70B5A343-6025-5F92-865A-C0ACE1B689FD}" dt="2025-12-13T12:01:48.722" v="1020" actId="26606"/>
          <ac:spMkLst>
            <pc:docMk/>
            <pc:sldMk cId="2120315526" sldId="458"/>
            <ac:spMk id="9" creationId="{AE5A632B-B15A-489E-8337-BC0F40DBC21F}"/>
          </ac:spMkLst>
        </pc:spChg>
        <pc:spChg chg="add">
          <ac:chgData name="COSTA, CRISTINA I." userId="0d7b4aa7-e37a-4794-903c-4731f0ab5372" providerId="ADAL" clId="{70B5A343-6025-5F92-865A-C0ACE1B689FD}" dt="2025-12-13T12:01:48.722" v="1020" actId="26606"/>
          <ac:spMkLst>
            <pc:docMk/>
            <pc:sldMk cId="2120315526" sldId="458"/>
            <ac:spMk id="11" creationId="{6E895C8D-1379-40B8-8B1B-B6F5AEAF0A6C}"/>
          </ac:spMkLst>
        </pc:spChg>
        <pc:spChg chg="add">
          <ac:chgData name="COSTA, CRISTINA I." userId="0d7b4aa7-e37a-4794-903c-4731f0ab5372" providerId="ADAL" clId="{70B5A343-6025-5F92-865A-C0ACE1B689FD}" dt="2025-12-13T12:01:48.722" v="1020" actId="26606"/>
          <ac:spMkLst>
            <pc:docMk/>
            <pc:sldMk cId="2120315526" sldId="458"/>
            <ac:spMk id="13" creationId="{651547D7-AD18-407B-A5F4-F8225B5DCFCC}"/>
          </ac:spMkLst>
        </pc:spChg>
        <pc:graphicFrameChg chg="add">
          <ac:chgData name="COSTA, CRISTINA I." userId="0d7b4aa7-e37a-4794-903c-4731f0ab5372" providerId="ADAL" clId="{70B5A343-6025-5F92-865A-C0ACE1B689FD}" dt="2025-12-13T12:01:48.722" v="1020" actId="26606"/>
          <ac:graphicFrameMkLst>
            <pc:docMk/>
            <pc:sldMk cId="2120315526" sldId="458"/>
            <ac:graphicFrameMk id="5" creationId="{D5C736EF-0D05-DE2D-2940-9AEC6A7BAC86}"/>
          </ac:graphicFrameMkLst>
        </pc:graphicFrameChg>
      </pc:sldChg>
      <pc:sldChg chg="addSp modSp new mod ord setBg">
        <pc:chgData name="COSTA, CRISTINA I." userId="0d7b4aa7-e37a-4794-903c-4731f0ab5372" providerId="ADAL" clId="{70B5A343-6025-5F92-865A-C0ACE1B689FD}" dt="2025-12-13T12:54:35.625" v="1564" actId="20578"/>
        <pc:sldMkLst>
          <pc:docMk/>
          <pc:sldMk cId="3022192532" sldId="459"/>
        </pc:sldMkLst>
        <pc:spChg chg="mod">
          <ac:chgData name="COSTA, CRISTINA I." userId="0d7b4aa7-e37a-4794-903c-4731f0ab5372" providerId="ADAL" clId="{70B5A343-6025-5F92-865A-C0ACE1B689FD}" dt="2025-12-13T12:03:03.199" v="1053" actId="26606"/>
          <ac:spMkLst>
            <pc:docMk/>
            <pc:sldMk cId="3022192532" sldId="459"/>
            <ac:spMk id="2" creationId="{C38DA564-A76D-1CCD-72E1-C358244CA6DF}"/>
          </ac:spMkLst>
        </pc:spChg>
        <pc:spChg chg="mod">
          <ac:chgData name="COSTA, CRISTINA I." userId="0d7b4aa7-e37a-4794-903c-4731f0ab5372" providerId="ADAL" clId="{70B5A343-6025-5F92-865A-C0ACE1B689FD}" dt="2025-12-13T12:54:33.196" v="1563" actId="5793"/>
          <ac:spMkLst>
            <pc:docMk/>
            <pc:sldMk cId="3022192532" sldId="459"/>
            <ac:spMk id="3" creationId="{0448EEC5-69F6-2304-5658-1FEB5DBE8689}"/>
          </ac:spMkLst>
        </pc:spChg>
        <pc:spChg chg="add">
          <ac:chgData name="COSTA, CRISTINA I." userId="0d7b4aa7-e37a-4794-903c-4731f0ab5372" providerId="ADAL" clId="{70B5A343-6025-5F92-865A-C0ACE1B689FD}" dt="2025-12-13T12:03:03.199" v="1053" actId="26606"/>
          <ac:spMkLst>
            <pc:docMk/>
            <pc:sldMk cId="3022192532" sldId="459"/>
            <ac:spMk id="8" creationId="{081EA652-8C6A-4E69-BEB9-170809474553}"/>
          </ac:spMkLst>
        </pc:spChg>
        <pc:spChg chg="add">
          <ac:chgData name="COSTA, CRISTINA I." userId="0d7b4aa7-e37a-4794-903c-4731f0ab5372" providerId="ADAL" clId="{70B5A343-6025-5F92-865A-C0ACE1B689FD}" dt="2025-12-13T12:03:03.199" v="1053" actId="26606"/>
          <ac:spMkLst>
            <pc:docMk/>
            <pc:sldMk cId="3022192532" sldId="459"/>
            <ac:spMk id="10" creationId="{5298780A-33B9-4EA2-8F67-DE68AD62841B}"/>
          </ac:spMkLst>
        </pc:spChg>
        <pc:spChg chg="add">
          <ac:chgData name="COSTA, CRISTINA I." userId="0d7b4aa7-e37a-4794-903c-4731f0ab5372" providerId="ADAL" clId="{70B5A343-6025-5F92-865A-C0ACE1B689FD}" dt="2025-12-13T12:03:03.199" v="1053" actId="26606"/>
          <ac:spMkLst>
            <pc:docMk/>
            <pc:sldMk cId="3022192532" sldId="459"/>
            <ac:spMk id="12" creationId="{7F488E8B-4E1E-4402-8935-D4E6C02615C7}"/>
          </ac:spMkLst>
        </pc:spChg>
        <pc:cxnChg chg="add">
          <ac:chgData name="COSTA, CRISTINA I." userId="0d7b4aa7-e37a-4794-903c-4731f0ab5372" providerId="ADAL" clId="{70B5A343-6025-5F92-865A-C0ACE1B689FD}" dt="2025-12-13T12:03:03.199" v="1053" actId="26606"/>
          <ac:cxnSpMkLst>
            <pc:docMk/>
            <pc:sldMk cId="3022192532" sldId="459"/>
            <ac:cxnSpMk id="14" creationId="{23AAC9B5-8015-485C-ACF9-A750390E9A56}"/>
          </ac:cxnSpMkLst>
        </pc:cxnChg>
      </pc:sldChg>
      <pc:sldChg chg="addSp delSp modSp new del mod setBg modShow">
        <pc:chgData name="COSTA, CRISTINA I." userId="0d7b4aa7-e37a-4794-903c-4731f0ab5372" providerId="ADAL" clId="{70B5A343-6025-5F92-865A-C0ACE1B689FD}" dt="2025-12-13T12:58:38.874" v="1566" actId="2696"/>
        <pc:sldMkLst>
          <pc:docMk/>
          <pc:sldMk cId="1423339268" sldId="460"/>
        </pc:sldMkLst>
        <pc:spChg chg="mod">
          <ac:chgData name="COSTA, CRISTINA I." userId="0d7b4aa7-e37a-4794-903c-4731f0ab5372" providerId="ADAL" clId="{70B5A343-6025-5F92-865A-C0ACE1B689FD}" dt="2025-12-13T12:15:50.528" v="1235" actId="20577"/>
          <ac:spMkLst>
            <pc:docMk/>
            <pc:sldMk cId="1423339268" sldId="460"/>
            <ac:spMk id="2" creationId="{E4F8DB8F-686B-AC49-A99B-F61A4A136AB0}"/>
          </ac:spMkLst>
        </pc:spChg>
        <pc:spChg chg="add del">
          <ac:chgData name="COSTA, CRISTINA I." userId="0d7b4aa7-e37a-4794-903c-4731f0ab5372" providerId="ADAL" clId="{70B5A343-6025-5F92-865A-C0ACE1B689FD}" dt="2025-12-13T12:12:52.537" v="1187"/>
          <ac:spMkLst>
            <pc:docMk/>
            <pc:sldMk cId="1423339268" sldId="460"/>
            <ac:spMk id="3" creationId="{E6F97E06-C745-DF76-AA10-8D017E4A4827}"/>
          </ac:spMkLst>
        </pc:spChg>
        <pc:spChg chg="add mod">
          <ac:chgData name="COSTA, CRISTINA I." userId="0d7b4aa7-e37a-4794-903c-4731f0ab5372" providerId="ADAL" clId="{70B5A343-6025-5F92-865A-C0ACE1B689FD}" dt="2025-12-13T12:12:50.791" v="1186"/>
          <ac:spMkLst>
            <pc:docMk/>
            <pc:sldMk cId="1423339268" sldId="460"/>
            <ac:spMk id="4" creationId="{01FF0810-CBA6-B922-7FCA-3BECC4E9BE49}"/>
          </ac:spMkLst>
        </pc:spChg>
        <pc:spChg chg="add del mod">
          <ac:chgData name="COSTA, CRISTINA I." userId="0d7b4aa7-e37a-4794-903c-4731f0ab5372" providerId="ADAL" clId="{70B5A343-6025-5F92-865A-C0ACE1B689FD}" dt="2025-12-13T12:13:49.036" v="1203" actId="26606"/>
          <ac:spMkLst>
            <pc:docMk/>
            <pc:sldMk cId="1423339268" sldId="460"/>
            <ac:spMk id="5" creationId="{7CAB6CD5-C87B-749F-3650-D33D40CF411E}"/>
          </ac:spMkLst>
        </pc:spChg>
        <pc:spChg chg="add del">
          <ac:chgData name="COSTA, CRISTINA I." userId="0d7b4aa7-e37a-4794-903c-4731f0ab5372" providerId="ADAL" clId="{70B5A343-6025-5F92-865A-C0ACE1B689FD}" dt="2025-12-13T12:13:49.025" v="1202" actId="26606"/>
          <ac:spMkLst>
            <pc:docMk/>
            <pc:sldMk cId="1423339268" sldId="460"/>
            <ac:spMk id="11" creationId="{BACC6370-2D7E-4714-9D71-7542949D7D5D}"/>
          </ac:spMkLst>
        </pc:spChg>
        <pc:spChg chg="add del">
          <ac:chgData name="COSTA, CRISTINA I." userId="0d7b4aa7-e37a-4794-903c-4731f0ab5372" providerId="ADAL" clId="{70B5A343-6025-5F92-865A-C0ACE1B689FD}" dt="2025-12-13T12:13:49.025" v="1202" actId="26606"/>
          <ac:spMkLst>
            <pc:docMk/>
            <pc:sldMk cId="1423339268" sldId="460"/>
            <ac:spMk id="13" creationId="{F68B3F68-107C-434F-AA38-110D5EA91B85}"/>
          </ac:spMkLst>
        </pc:spChg>
        <pc:spChg chg="add del">
          <ac:chgData name="COSTA, CRISTINA I." userId="0d7b4aa7-e37a-4794-903c-4731f0ab5372" providerId="ADAL" clId="{70B5A343-6025-5F92-865A-C0ACE1B689FD}" dt="2025-12-13T12:13:49.025" v="1202" actId="26606"/>
          <ac:spMkLst>
            <pc:docMk/>
            <pc:sldMk cId="1423339268" sldId="460"/>
            <ac:spMk id="15" creationId="{AAD0DBB9-1A4B-4391-81D4-CB19F9AB918A}"/>
          </ac:spMkLst>
        </pc:spChg>
        <pc:spChg chg="add del">
          <ac:chgData name="COSTA, CRISTINA I." userId="0d7b4aa7-e37a-4794-903c-4731f0ab5372" providerId="ADAL" clId="{70B5A343-6025-5F92-865A-C0ACE1B689FD}" dt="2025-12-13T12:13:49.025" v="1202" actId="26606"/>
          <ac:spMkLst>
            <pc:docMk/>
            <pc:sldMk cId="1423339268" sldId="460"/>
            <ac:spMk id="17" creationId="{063BBA22-50EA-4C4D-BE05-F1CE4E63AA56}"/>
          </ac:spMkLst>
        </pc:spChg>
        <pc:spChg chg="add del">
          <ac:chgData name="COSTA, CRISTINA I." userId="0d7b4aa7-e37a-4794-903c-4731f0ab5372" providerId="ADAL" clId="{70B5A343-6025-5F92-865A-C0ACE1B689FD}" dt="2025-12-13T12:14:08.514" v="1206" actId="26606"/>
          <ac:spMkLst>
            <pc:docMk/>
            <pc:sldMk cId="1423339268" sldId="460"/>
            <ac:spMk id="19" creationId="{2659FDB4-FCBE-4A89-B46D-43D4FA54464D}"/>
          </ac:spMkLst>
        </pc:spChg>
        <pc:spChg chg="add del">
          <ac:chgData name="COSTA, CRISTINA I." userId="0d7b4aa7-e37a-4794-903c-4731f0ab5372" providerId="ADAL" clId="{70B5A343-6025-5F92-865A-C0ACE1B689FD}" dt="2025-12-13T12:14:31.991" v="1208" actId="26606"/>
          <ac:spMkLst>
            <pc:docMk/>
            <pc:sldMk cId="1423339268" sldId="460"/>
            <ac:spMk id="26" creationId="{BACC6370-2D7E-4714-9D71-7542949D7D5D}"/>
          </ac:spMkLst>
        </pc:spChg>
        <pc:spChg chg="add del">
          <ac:chgData name="COSTA, CRISTINA I." userId="0d7b4aa7-e37a-4794-903c-4731f0ab5372" providerId="ADAL" clId="{70B5A343-6025-5F92-865A-C0ACE1B689FD}" dt="2025-12-13T12:14:31.991" v="1208" actId="26606"/>
          <ac:spMkLst>
            <pc:docMk/>
            <pc:sldMk cId="1423339268" sldId="460"/>
            <ac:spMk id="28" creationId="{F68B3F68-107C-434F-AA38-110D5EA91B85}"/>
          </ac:spMkLst>
        </pc:spChg>
        <pc:spChg chg="add del">
          <ac:chgData name="COSTA, CRISTINA I." userId="0d7b4aa7-e37a-4794-903c-4731f0ab5372" providerId="ADAL" clId="{70B5A343-6025-5F92-865A-C0ACE1B689FD}" dt="2025-12-13T12:14:31.991" v="1208" actId="26606"/>
          <ac:spMkLst>
            <pc:docMk/>
            <pc:sldMk cId="1423339268" sldId="460"/>
            <ac:spMk id="30" creationId="{AAD0DBB9-1A4B-4391-81D4-CB19F9AB918A}"/>
          </ac:spMkLst>
        </pc:spChg>
        <pc:spChg chg="add del">
          <ac:chgData name="COSTA, CRISTINA I." userId="0d7b4aa7-e37a-4794-903c-4731f0ab5372" providerId="ADAL" clId="{70B5A343-6025-5F92-865A-C0ACE1B689FD}" dt="2025-12-13T12:14:31.991" v="1208" actId="26606"/>
          <ac:spMkLst>
            <pc:docMk/>
            <pc:sldMk cId="1423339268" sldId="460"/>
            <ac:spMk id="32" creationId="{063BBA22-50EA-4C4D-BE05-F1CE4E63AA56}"/>
          </ac:spMkLst>
        </pc:spChg>
        <pc:spChg chg="add del">
          <ac:chgData name="COSTA, CRISTINA I." userId="0d7b4aa7-e37a-4794-903c-4731f0ab5372" providerId="ADAL" clId="{70B5A343-6025-5F92-865A-C0ACE1B689FD}" dt="2025-12-13T12:15:09.363" v="1215" actId="26606"/>
          <ac:spMkLst>
            <pc:docMk/>
            <pc:sldMk cId="1423339268" sldId="460"/>
            <ac:spMk id="37" creationId="{1D63C574-BFD2-41A1-A567-B0C3CC7FDD4F}"/>
          </ac:spMkLst>
        </pc:spChg>
        <pc:spChg chg="add del">
          <ac:chgData name="COSTA, CRISTINA I." userId="0d7b4aa7-e37a-4794-903c-4731f0ab5372" providerId="ADAL" clId="{70B5A343-6025-5F92-865A-C0ACE1B689FD}" dt="2025-12-13T12:15:09.363" v="1215" actId="26606"/>
          <ac:spMkLst>
            <pc:docMk/>
            <pc:sldMk cId="1423339268" sldId="460"/>
            <ac:spMk id="39" creationId="{E2A46BAB-8C31-42B2-90E8-B26DD3E81D37}"/>
          </ac:spMkLst>
        </pc:spChg>
        <pc:spChg chg="add del">
          <ac:chgData name="COSTA, CRISTINA I." userId="0d7b4aa7-e37a-4794-903c-4731f0ab5372" providerId="ADAL" clId="{70B5A343-6025-5F92-865A-C0ACE1B689FD}" dt="2025-12-13T12:15:09.344" v="1214" actId="26606"/>
          <ac:spMkLst>
            <pc:docMk/>
            <pc:sldMk cId="1423339268" sldId="460"/>
            <ac:spMk id="57" creationId="{DCC231C8-C761-4B31-9B1C-C6D19248C6B3}"/>
          </ac:spMkLst>
        </pc:spChg>
        <pc:spChg chg="add">
          <ac:chgData name="COSTA, CRISTINA I." userId="0d7b4aa7-e37a-4794-903c-4731f0ab5372" providerId="ADAL" clId="{70B5A343-6025-5F92-865A-C0ACE1B689FD}" dt="2025-12-13T12:15:09.363" v="1215" actId="26606"/>
          <ac:spMkLst>
            <pc:docMk/>
            <pc:sldMk cId="1423339268" sldId="460"/>
            <ac:spMk id="58" creationId="{B50AB553-2A96-4A92-96F2-93548E096954}"/>
          </ac:spMkLst>
        </pc:spChg>
        <pc:grpChg chg="add del">
          <ac:chgData name="COSTA, CRISTINA I." userId="0d7b4aa7-e37a-4794-903c-4731f0ab5372" providerId="ADAL" clId="{70B5A343-6025-5F92-865A-C0ACE1B689FD}" dt="2025-12-13T12:15:09.363" v="1215" actId="26606"/>
          <ac:grpSpMkLst>
            <pc:docMk/>
            <pc:sldMk cId="1423339268" sldId="460"/>
            <ac:grpSpMk id="41" creationId="{B3F7A3C7-0737-4E57-B30E-8EEFE638B401}"/>
          </ac:grpSpMkLst>
        </pc:grpChg>
        <pc:grpChg chg="add del">
          <ac:chgData name="COSTA, CRISTINA I." userId="0d7b4aa7-e37a-4794-903c-4731f0ab5372" providerId="ADAL" clId="{70B5A343-6025-5F92-865A-C0ACE1B689FD}" dt="2025-12-13T12:15:09.363" v="1215" actId="26606"/>
          <ac:grpSpMkLst>
            <pc:docMk/>
            <pc:sldMk cId="1423339268" sldId="460"/>
            <ac:grpSpMk id="45" creationId="{43F5E015-E085-4624-B431-B42414448684}"/>
          </ac:grpSpMkLst>
        </pc:grpChg>
        <pc:graphicFrameChg chg="add del">
          <ac:chgData name="COSTA, CRISTINA I." userId="0d7b4aa7-e37a-4794-903c-4731f0ab5372" providerId="ADAL" clId="{70B5A343-6025-5F92-865A-C0ACE1B689FD}" dt="2025-12-13T12:13:49.025" v="1202" actId="26606"/>
          <ac:graphicFrameMkLst>
            <pc:docMk/>
            <pc:sldMk cId="1423339268" sldId="460"/>
            <ac:graphicFrameMk id="7" creationId="{A538B95A-F897-D4D4-E724-D367748B17CE}"/>
          </ac:graphicFrameMkLst>
        </pc:graphicFrameChg>
        <pc:graphicFrameChg chg="add mod modGraphic">
          <ac:chgData name="COSTA, CRISTINA I." userId="0d7b4aa7-e37a-4794-903c-4731f0ab5372" providerId="ADAL" clId="{70B5A343-6025-5F92-865A-C0ACE1B689FD}" dt="2025-12-13T12:15:29.070" v="1228" actId="26606"/>
          <ac:graphicFrameMkLst>
            <pc:docMk/>
            <pc:sldMk cId="1423339268" sldId="460"/>
            <ac:graphicFrameMk id="21" creationId="{77E0A40F-2B80-70F2-4215-88C52F13EFA0}"/>
          </ac:graphicFrameMkLst>
        </pc:graphicFrameChg>
        <pc:picChg chg="add">
          <ac:chgData name="COSTA, CRISTINA I." userId="0d7b4aa7-e37a-4794-903c-4731f0ab5372" providerId="ADAL" clId="{70B5A343-6025-5F92-865A-C0ACE1B689FD}" dt="2025-12-13T12:15:09.363" v="1215" actId="26606"/>
          <ac:picMkLst>
            <pc:docMk/>
            <pc:sldMk cId="1423339268" sldId="460"/>
            <ac:picMk id="54" creationId="{8074D49F-E895-4DC2-C690-7C7A6DBD5245}"/>
          </ac:picMkLst>
        </pc:picChg>
        <pc:cxnChg chg="add del">
          <ac:chgData name="COSTA, CRISTINA I." userId="0d7b4aa7-e37a-4794-903c-4731f0ab5372" providerId="ADAL" clId="{70B5A343-6025-5F92-865A-C0ACE1B689FD}" dt="2025-12-13T12:14:08.514" v="1206" actId="26606"/>
          <ac:cxnSpMkLst>
            <pc:docMk/>
            <pc:sldMk cId="1423339268" sldId="460"/>
            <ac:cxnSpMk id="20" creationId="{C8F51B3F-8331-4E4A-AE96-D47B1006EEAD}"/>
          </ac:cxnSpMkLst>
        </pc:cxnChg>
      </pc:sldChg>
      <pc:sldChg chg="addSp delSp modSp add mod setBg delDesignElem">
        <pc:chgData name="COSTA, CRISTINA I." userId="0d7b4aa7-e37a-4794-903c-4731f0ab5372" providerId="ADAL" clId="{70B5A343-6025-5F92-865A-C0ACE1B689FD}" dt="2025-12-13T12:35:29.647" v="1446" actId="20577"/>
        <pc:sldMkLst>
          <pc:docMk/>
          <pc:sldMk cId="4067338425" sldId="461"/>
        </pc:sldMkLst>
        <pc:spChg chg="mod">
          <ac:chgData name="COSTA, CRISTINA I." userId="0d7b4aa7-e37a-4794-903c-4731f0ab5372" providerId="ADAL" clId="{70B5A343-6025-5F92-865A-C0ACE1B689FD}" dt="2025-12-13T12:35:29.647" v="1446" actId="20577"/>
          <ac:spMkLst>
            <pc:docMk/>
            <pc:sldMk cId="4067338425" sldId="461"/>
            <ac:spMk id="2" creationId="{CA373E03-A9F5-5A3D-C65B-888D961C3F46}"/>
          </ac:spMkLst>
        </pc:spChg>
        <pc:spChg chg="mod">
          <ac:chgData name="COSTA, CRISTINA I." userId="0d7b4aa7-e37a-4794-903c-4731f0ab5372" providerId="ADAL" clId="{70B5A343-6025-5F92-865A-C0ACE1B689FD}" dt="2025-12-13T12:33:07.142" v="1438" actId="26606"/>
          <ac:spMkLst>
            <pc:docMk/>
            <pc:sldMk cId="4067338425" sldId="461"/>
            <ac:spMk id="3" creationId="{F0E27CE1-8BDE-1316-4E8A-F62BFE01058A}"/>
          </ac:spMkLst>
        </pc:spChg>
        <pc:spChg chg="del">
          <ac:chgData name="COSTA, CRISTINA I." userId="0d7b4aa7-e37a-4794-903c-4731f0ab5372" providerId="ADAL" clId="{70B5A343-6025-5F92-865A-C0ACE1B689FD}" dt="2025-12-13T12:18:00.997" v="1244"/>
          <ac:spMkLst>
            <pc:docMk/>
            <pc:sldMk cId="4067338425" sldId="461"/>
            <ac:spMk id="9" creationId="{1DF8A6CE-52E4-B0B0-6848-A5D45E03A180}"/>
          </ac:spMkLst>
        </pc:spChg>
        <pc:spChg chg="add">
          <ac:chgData name="COSTA, CRISTINA I." userId="0d7b4aa7-e37a-4794-903c-4731f0ab5372" providerId="ADAL" clId="{70B5A343-6025-5F92-865A-C0ACE1B689FD}" dt="2025-12-13T12:33:07.142" v="1438" actId="26606"/>
          <ac:spMkLst>
            <pc:docMk/>
            <pc:sldMk cId="4067338425" sldId="461"/>
            <ac:spMk id="10" creationId="{5A59F003-E00A-43F9-91DC-CC54E3B87466}"/>
          </ac:spMkLst>
        </pc:spChg>
        <pc:spChg chg="del">
          <ac:chgData name="COSTA, CRISTINA I." userId="0d7b4aa7-e37a-4794-903c-4731f0ab5372" providerId="ADAL" clId="{70B5A343-6025-5F92-865A-C0ACE1B689FD}" dt="2025-12-13T12:18:00.997" v="1244"/>
          <ac:spMkLst>
            <pc:docMk/>
            <pc:sldMk cId="4067338425" sldId="461"/>
            <ac:spMk id="11" creationId="{F75D2DCA-5122-C1FA-81C1-691FBC729D67}"/>
          </ac:spMkLst>
        </pc:spChg>
        <pc:spChg chg="add">
          <ac:chgData name="COSTA, CRISTINA I." userId="0d7b4aa7-e37a-4794-903c-4731f0ab5372" providerId="ADAL" clId="{70B5A343-6025-5F92-865A-C0ACE1B689FD}" dt="2025-12-13T12:33:07.142" v="1438" actId="26606"/>
          <ac:spMkLst>
            <pc:docMk/>
            <pc:sldMk cId="4067338425" sldId="461"/>
            <ac:spMk id="12" creationId="{D74A4382-E3AD-430A-9A1F-DFA3E0E77A7D}"/>
          </ac:spMkLst>
        </pc:spChg>
        <pc:spChg chg="del">
          <ac:chgData name="COSTA, CRISTINA I." userId="0d7b4aa7-e37a-4794-903c-4731f0ab5372" providerId="ADAL" clId="{70B5A343-6025-5F92-865A-C0ACE1B689FD}" dt="2025-12-13T12:18:00.997" v="1244"/>
          <ac:spMkLst>
            <pc:docMk/>
            <pc:sldMk cId="4067338425" sldId="461"/>
            <ac:spMk id="13" creationId="{1D271736-7FE2-5DBE-61E4-193830B98B29}"/>
          </ac:spMkLst>
        </pc:spChg>
        <pc:spChg chg="add">
          <ac:chgData name="COSTA, CRISTINA I." userId="0d7b4aa7-e37a-4794-903c-4731f0ab5372" providerId="ADAL" clId="{70B5A343-6025-5F92-865A-C0ACE1B689FD}" dt="2025-12-13T12:33:07.142" v="1438" actId="26606"/>
          <ac:spMkLst>
            <pc:docMk/>
            <pc:sldMk cId="4067338425" sldId="461"/>
            <ac:spMk id="14" creationId="{79F40191-0F44-4FD1-82CC-ACB507C14BE6}"/>
          </ac:spMkLst>
        </pc:spChg>
        <pc:picChg chg="mod">
          <ac:chgData name="COSTA, CRISTINA I." userId="0d7b4aa7-e37a-4794-903c-4731f0ab5372" providerId="ADAL" clId="{70B5A343-6025-5F92-865A-C0ACE1B689FD}" dt="2025-12-13T12:33:07.142" v="1438" actId="26606"/>
          <ac:picMkLst>
            <pc:docMk/>
            <pc:sldMk cId="4067338425" sldId="461"/>
            <ac:picMk id="5" creationId="{02F7C03A-3B4F-9FAB-5EE3-D2929D6971A1}"/>
          </ac:picMkLst>
        </pc:picChg>
      </pc:sldChg>
      <pc:sldChg chg="delSp modSp add mod setBg delDesignElem">
        <pc:chgData name="COSTA, CRISTINA I." userId="0d7b4aa7-e37a-4794-903c-4731f0ab5372" providerId="ADAL" clId="{70B5A343-6025-5F92-865A-C0ACE1B689FD}" dt="2025-12-13T12:35:16.913" v="1439" actId="207"/>
        <pc:sldMkLst>
          <pc:docMk/>
          <pc:sldMk cId="2859622931" sldId="462"/>
        </pc:sldMkLst>
        <pc:spChg chg="mod">
          <ac:chgData name="COSTA, CRISTINA I." userId="0d7b4aa7-e37a-4794-903c-4731f0ab5372" providerId="ADAL" clId="{70B5A343-6025-5F92-865A-C0ACE1B689FD}" dt="2025-12-13T12:35:16.913" v="1439" actId="207"/>
          <ac:spMkLst>
            <pc:docMk/>
            <pc:sldMk cId="2859622931" sldId="462"/>
            <ac:spMk id="2" creationId="{511F438A-62D5-3A3D-89E6-F89828E6EE74}"/>
          </ac:spMkLst>
        </pc:spChg>
        <pc:spChg chg="del">
          <ac:chgData name="COSTA, CRISTINA I." userId="0d7b4aa7-e37a-4794-903c-4731f0ab5372" providerId="ADAL" clId="{70B5A343-6025-5F92-865A-C0ACE1B689FD}" dt="2025-12-13T12:18:00.997" v="1244"/>
          <ac:spMkLst>
            <pc:docMk/>
            <pc:sldMk cId="2859622931" sldId="462"/>
            <ac:spMk id="20" creationId="{CF3C7438-78DA-CAD6-7736-3A6697600E84}"/>
          </ac:spMkLst>
        </pc:spChg>
        <pc:spChg chg="del">
          <ac:chgData name="COSTA, CRISTINA I." userId="0d7b4aa7-e37a-4794-903c-4731f0ab5372" providerId="ADAL" clId="{70B5A343-6025-5F92-865A-C0ACE1B689FD}" dt="2025-12-13T12:18:00.997" v="1244"/>
          <ac:spMkLst>
            <pc:docMk/>
            <pc:sldMk cId="2859622931" sldId="462"/>
            <ac:spMk id="22" creationId="{686865D3-8D1A-E473-299E-B08A2DAC3056}"/>
          </ac:spMkLst>
        </pc:spChg>
        <pc:spChg chg="del">
          <ac:chgData name="COSTA, CRISTINA I." userId="0d7b4aa7-e37a-4794-903c-4731f0ab5372" providerId="ADAL" clId="{70B5A343-6025-5F92-865A-C0ACE1B689FD}" dt="2025-12-13T12:18:00.997" v="1244"/>
          <ac:spMkLst>
            <pc:docMk/>
            <pc:sldMk cId="2859622931" sldId="462"/>
            <ac:spMk id="24" creationId="{7D6583AF-D986-9F8B-8AF9-035220E19FF8}"/>
          </ac:spMkLst>
        </pc:spChg>
        <pc:spChg chg="del">
          <ac:chgData name="COSTA, CRISTINA I." userId="0d7b4aa7-e37a-4794-903c-4731f0ab5372" providerId="ADAL" clId="{70B5A343-6025-5F92-865A-C0ACE1B689FD}" dt="2025-12-13T12:18:00.997" v="1244"/>
          <ac:spMkLst>
            <pc:docMk/>
            <pc:sldMk cId="2859622931" sldId="462"/>
            <ac:spMk id="26" creationId="{1BD5C19D-BD67-4B75-7743-BFD98AE7F5E5}"/>
          </ac:spMkLst>
        </pc:spChg>
      </pc:sldChg>
      <pc:sldChg chg="addSp delSp modSp new mod setBg">
        <pc:chgData name="COSTA, CRISTINA I." userId="0d7b4aa7-e37a-4794-903c-4731f0ab5372" providerId="ADAL" clId="{70B5A343-6025-5F92-865A-C0ACE1B689FD}" dt="2025-12-13T12:22:57.094" v="1253" actId="26606"/>
        <pc:sldMkLst>
          <pc:docMk/>
          <pc:sldMk cId="1912740887" sldId="463"/>
        </pc:sldMkLst>
        <pc:spChg chg="mod">
          <ac:chgData name="COSTA, CRISTINA I." userId="0d7b4aa7-e37a-4794-903c-4731f0ab5372" providerId="ADAL" clId="{70B5A343-6025-5F92-865A-C0ACE1B689FD}" dt="2025-12-13T12:22:57.094" v="1253" actId="26606"/>
          <ac:spMkLst>
            <pc:docMk/>
            <pc:sldMk cId="1912740887" sldId="463"/>
            <ac:spMk id="2" creationId="{BB7674C1-77A6-2985-E8B6-A05F714EDC8F}"/>
          </ac:spMkLst>
        </pc:spChg>
        <pc:spChg chg="add del">
          <ac:chgData name="COSTA, CRISTINA I." userId="0d7b4aa7-e37a-4794-903c-4731f0ab5372" providerId="ADAL" clId="{70B5A343-6025-5F92-865A-C0ACE1B689FD}" dt="2025-12-13T12:22:45.346" v="1252" actId="26606"/>
          <ac:spMkLst>
            <pc:docMk/>
            <pc:sldMk cId="1912740887" sldId="463"/>
            <ac:spMk id="3" creationId="{9AFEE469-1A06-3241-A765-D4A3827644B3}"/>
          </ac:spMkLst>
        </pc:spChg>
        <pc:spChg chg="add del">
          <ac:chgData name="COSTA, CRISTINA I." userId="0d7b4aa7-e37a-4794-903c-4731f0ab5372" providerId="ADAL" clId="{70B5A343-6025-5F92-865A-C0ACE1B689FD}" dt="2025-12-13T12:22:45.338" v="1251" actId="26606"/>
          <ac:spMkLst>
            <pc:docMk/>
            <pc:sldMk cId="1912740887" sldId="463"/>
            <ac:spMk id="9" creationId="{C1DD1A8A-57D5-4A81-AD04-532B043C5611}"/>
          </ac:spMkLst>
        </pc:spChg>
        <pc:spChg chg="add del">
          <ac:chgData name="COSTA, CRISTINA I." userId="0d7b4aa7-e37a-4794-903c-4731f0ab5372" providerId="ADAL" clId="{70B5A343-6025-5F92-865A-C0ACE1B689FD}" dt="2025-12-13T12:22:45.338" v="1251" actId="26606"/>
          <ac:spMkLst>
            <pc:docMk/>
            <pc:sldMk cId="1912740887" sldId="463"/>
            <ac:spMk id="11" creationId="{007891EC-4501-44ED-A8C8-B11B6DB767AB}"/>
          </ac:spMkLst>
        </pc:spChg>
        <pc:spChg chg="add del">
          <ac:chgData name="COSTA, CRISTINA I." userId="0d7b4aa7-e37a-4794-903c-4731f0ab5372" providerId="ADAL" clId="{70B5A343-6025-5F92-865A-C0ACE1B689FD}" dt="2025-12-13T12:22:57.094" v="1253" actId="26606"/>
          <ac:spMkLst>
            <pc:docMk/>
            <pc:sldMk cId="1912740887" sldId="463"/>
            <ac:spMk id="13" creationId="{79F40191-0F44-4FD1-82CC-ACB507C14BE6}"/>
          </ac:spMkLst>
        </pc:spChg>
        <pc:spChg chg="add del">
          <ac:chgData name="COSTA, CRISTINA I." userId="0d7b4aa7-e37a-4794-903c-4731f0ab5372" providerId="ADAL" clId="{70B5A343-6025-5F92-865A-C0ACE1B689FD}" dt="2025-12-13T12:22:57.094" v="1253" actId="26606"/>
          <ac:spMkLst>
            <pc:docMk/>
            <pc:sldMk cId="1912740887" sldId="463"/>
            <ac:spMk id="14" creationId="{5A59F003-E00A-43F9-91DC-CC54E3B87466}"/>
          </ac:spMkLst>
        </pc:spChg>
        <pc:spChg chg="add del">
          <ac:chgData name="COSTA, CRISTINA I." userId="0d7b4aa7-e37a-4794-903c-4731f0ab5372" providerId="ADAL" clId="{70B5A343-6025-5F92-865A-C0ACE1B689FD}" dt="2025-12-13T12:22:57.094" v="1253" actId="26606"/>
          <ac:spMkLst>
            <pc:docMk/>
            <pc:sldMk cId="1912740887" sldId="463"/>
            <ac:spMk id="16" creationId="{D74A4382-E3AD-430A-9A1F-DFA3E0E77A7D}"/>
          </ac:spMkLst>
        </pc:spChg>
        <pc:spChg chg="add">
          <ac:chgData name="COSTA, CRISTINA I." userId="0d7b4aa7-e37a-4794-903c-4731f0ab5372" providerId="ADAL" clId="{70B5A343-6025-5F92-865A-C0ACE1B689FD}" dt="2025-12-13T12:22:57.094" v="1253" actId="26606"/>
          <ac:spMkLst>
            <pc:docMk/>
            <pc:sldMk cId="1912740887" sldId="463"/>
            <ac:spMk id="21" creationId="{37C89E4B-3C9F-44B9-8B86-D9E3D112D8EC}"/>
          </ac:spMkLst>
        </pc:spChg>
        <pc:picChg chg="add del">
          <ac:chgData name="COSTA, CRISTINA I." userId="0d7b4aa7-e37a-4794-903c-4731f0ab5372" providerId="ADAL" clId="{70B5A343-6025-5F92-865A-C0ACE1B689FD}" dt="2025-12-13T12:22:45.338" v="1251" actId="26606"/>
          <ac:picMkLst>
            <pc:docMk/>
            <pc:sldMk cId="1912740887" sldId="463"/>
            <ac:picMk id="5" creationId="{ED1639DA-168C-4FDD-692A-C73647E0188D}"/>
          </ac:picMkLst>
        </pc:picChg>
        <pc:picChg chg="add">
          <ac:chgData name="COSTA, CRISTINA I." userId="0d7b4aa7-e37a-4794-903c-4731f0ab5372" providerId="ADAL" clId="{70B5A343-6025-5F92-865A-C0ACE1B689FD}" dt="2025-12-13T12:22:45.346" v="1252" actId="26606"/>
          <ac:picMkLst>
            <pc:docMk/>
            <pc:sldMk cId="1912740887" sldId="463"/>
            <ac:picMk id="15" creationId="{41111085-C456-4E63-429F-D8ECC6F33233}"/>
          </ac:picMkLst>
        </pc:picChg>
        <pc:cxnChg chg="add">
          <ac:chgData name="COSTA, CRISTINA I." userId="0d7b4aa7-e37a-4794-903c-4731f0ab5372" providerId="ADAL" clId="{70B5A343-6025-5F92-865A-C0ACE1B689FD}" dt="2025-12-13T12:22:57.094" v="1253" actId="26606"/>
          <ac:cxnSpMkLst>
            <pc:docMk/>
            <pc:sldMk cId="1912740887" sldId="463"/>
            <ac:cxnSpMk id="23" creationId="{AA2EAA10-076F-46BD-8F0F-B9A2FB77A85C}"/>
          </ac:cxnSpMkLst>
        </pc:cxnChg>
        <pc:cxnChg chg="add">
          <ac:chgData name="COSTA, CRISTINA I." userId="0d7b4aa7-e37a-4794-903c-4731f0ab5372" providerId="ADAL" clId="{70B5A343-6025-5F92-865A-C0ACE1B689FD}" dt="2025-12-13T12:22:57.094" v="1253" actId="26606"/>
          <ac:cxnSpMkLst>
            <pc:docMk/>
            <pc:sldMk cId="1912740887" sldId="463"/>
            <ac:cxnSpMk id="25" creationId="{D891E407-403B-4764-86C9-33A56D3BCAA3}"/>
          </ac:cxnSpMkLst>
        </pc:cxnChg>
      </pc:sldChg>
      <pc:sldChg chg="addSp delSp modSp new mod">
        <pc:chgData name="COSTA, CRISTINA I." userId="0d7b4aa7-e37a-4794-903c-4731f0ab5372" providerId="ADAL" clId="{70B5A343-6025-5F92-865A-C0ACE1B689FD}" dt="2025-12-13T12:30:42.310" v="1437"/>
        <pc:sldMkLst>
          <pc:docMk/>
          <pc:sldMk cId="3483361918" sldId="464"/>
        </pc:sldMkLst>
        <pc:spChg chg="del mod">
          <ac:chgData name="COSTA, CRISTINA I." userId="0d7b4aa7-e37a-4794-903c-4731f0ab5372" providerId="ADAL" clId="{70B5A343-6025-5F92-865A-C0ACE1B689FD}" dt="2025-12-13T12:30:12.918" v="1435" actId="26606"/>
          <ac:spMkLst>
            <pc:docMk/>
            <pc:sldMk cId="3483361918" sldId="464"/>
            <ac:spMk id="3" creationId="{8C7BD24A-161C-74FD-0943-D14CDE29E5EC}"/>
          </ac:spMkLst>
        </pc:spChg>
        <pc:graphicFrameChg chg="add mod">
          <ac:chgData name="COSTA, CRISTINA I." userId="0d7b4aa7-e37a-4794-903c-4731f0ab5372" providerId="ADAL" clId="{70B5A343-6025-5F92-865A-C0ACE1B689FD}" dt="2025-12-13T12:30:42.310" v="1437"/>
          <ac:graphicFrameMkLst>
            <pc:docMk/>
            <pc:sldMk cId="3483361918" sldId="464"/>
            <ac:graphicFrameMk id="5" creationId="{26A65967-1871-0904-EAD8-9059F714FD7D}"/>
          </ac:graphicFrameMkLst>
        </pc:graphicFrameChg>
      </pc:sldChg>
      <pc:sldChg chg="addSp delSp modSp new mod setBg">
        <pc:chgData name="COSTA, CRISTINA I." userId="0d7b4aa7-e37a-4794-903c-4731f0ab5372" providerId="ADAL" clId="{70B5A343-6025-5F92-865A-C0ACE1B689FD}" dt="2025-12-13T12:42:42.349" v="1561" actId="113"/>
        <pc:sldMkLst>
          <pc:docMk/>
          <pc:sldMk cId="3709088267" sldId="465"/>
        </pc:sldMkLst>
        <pc:spChg chg="mod">
          <ac:chgData name="COSTA, CRISTINA I." userId="0d7b4aa7-e37a-4794-903c-4731f0ab5372" providerId="ADAL" clId="{70B5A343-6025-5F92-865A-C0ACE1B689FD}" dt="2025-12-13T12:42:42.349" v="1561" actId="113"/>
          <ac:spMkLst>
            <pc:docMk/>
            <pc:sldMk cId="3709088267" sldId="465"/>
            <ac:spMk id="2" creationId="{A2459ABD-B4D3-CEFF-4BD9-6D6F81AEECD6}"/>
          </ac:spMkLst>
        </pc:spChg>
        <pc:spChg chg="del mod">
          <ac:chgData name="COSTA, CRISTINA I." userId="0d7b4aa7-e37a-4794-903c-4731f0ab5372" providerId="ADAL" clId="{70B5A343-6025-5F92-865A-C0ACE1B689FD}" dt="2025-12-13T12:42:28.510" v="1554" actId="26606"/>
          <ac:spMkLst>
            <pc:docMk/>
            <pc:sldMk cId="3709088267" sldId="465"/>
            <ac:spMk id="3" creationId="{767B7BDF-6CF6-6131-E366-55A3FA4F2AB7}"/>
          </ac:spMkLst>
        </pc:spChg>
        <pc:spChg chg="add del">
          <ac:chgData name="COSTA, CRISTINA I." userId="0d7b4aa7-e37a-4794-903c-4731f0ab5372" providerId="ADAL" clId="{70B5A343-6025-5F92-865A-C0ACE1B689FD}" dt="2025-12-13T12:42:18.925" v="1549" actId="26606"/>
          <ac:spMkLst>
            <pc:docMk/>
            <pc:sldMk cId="3709088267" sldId="465"/>
            <ac:spMk id="8" creationId="{081EA652-8C6A-4E69-BEB9-170809474553}"/>
          </ac:spMkLst>
        </pc:spChg>
        <pc:spChg chg="add del">
          <ac:chgData name="COSTA, CRISTINA I." userId="0d7b4aa7-e37a-4794-903c-4731f0ab5372" providerId="ADAL" clId="{70B5A343-6025-5F92-865A-C0ACE1B689FD}" dt="2025-12-13T12:42:18.925" v="1549" actId="26606"/>
          <ac:spMkLst>
            <pc:docMk/>
            <pc:sldMk cId="3709088267" sldId="465"/>
            <ac:spMk id="10" creationId="{A4026A73-1F7F-49F2-B319-8CA3B3D53269}"/>
          </ac:spMkLst>
        </pc:spChg>
        <pc:spChg chg="add del">
          <ac:chgData name="COSTA, CRISTINA I." userId="0d7b4aa7-e37a-4794-903c-4731f0ab5372" providerId="ADAL" clId="{70B5A343-6025-5F92-865A-C0ACE1B689FD}" dt="2025-12-13T12:42:18.925" v="1549" actId="26606"/>
          <ac:spMkLst>
            <pc:docMk/>
            <pc:sldMk cId="3709088267" sldId="465"/>
            <ac:spMk id="12" creationId="{5298780A-33B9-4EA2-8F67-DE68AD62841B}"/>
          </ac:spMkLst>
        </pc:spChg>
        <pc:spChg chg="add del">
          <ac:chgData name="COSTA, CRISTINA I." userId="0d7b4aa7-e37a-4794-903c-4731f0ab5372" providerId="ADAL" clId="{70B5A343-6025-5F92-865A-C0ACE1B689FD}" dt="2025-12-13T12:42:18.925" v="1549" actId="26606"/>
          <ac:spMkLst>
            <pc:docMk/>
            <pc:sldMk cId="3709088267" sldId="465"/>
            <ac:spMk id="14" creationId="{7F488E8B-4E1E-4402-8935-D4E6C02615C7}"/>
          </ac:spMkLst>
        </pc:spChg>
        <pc:spChg chg="add del">
          <ac:chgData name="COSTA, CRISTINA I." userId="0d7b4aa7-e37a-4794-903c-4731f0ab5372" providerId="ADAL" clId="{70B5A343-6025-5F92-865A-C0ACE1B689FD}" dt="2025-12-13T12:42:28.510" v="1554" actId="26606"/>
          <ac:spMkLst>
            <pc:docMk/>
            <pc:sldMk cId="3709088267" sldId="465"/>
            <ac:spMk id="18" creationId="{0D7B6173-1D58-48E2-83CF-37350F315F75}"/>
          </ac:spMkLst>
        </pc:spChg>
        <pc:spChg chg="add del">
          <ac:chgData name="COSTA, CRISTINA I." userId="0d7b4aa7-e37a-4794-903c-4731f0ab5372" providerId="ADAL" clId="{70B5A343-6025-5F92-865A-C0ACE1B689FD}" dt="2025-12-13T12:42:28.510" v="1554" actId="26606"/>
          <ac:spMkLst>
            <pc:docMk/>
            <pc:sldMk cId="3709088267" sldId="465"/>
            <ac:spMk id="19" creationId="{3E4CBDBB-4FBD-4B9E-BD01-054A81D431CC}"/>
          </ac:spMkLst>
        </pc:spChg>
        <pc:spChg chg="add del">
          <ac:chgData name="COSTA, CRISTINA I." userId="0d7b4aa7-e37a-4794-903c-4731f0ab5372" providerId="ADAL" clId="{70B5A343-6025-5F92-865A-C0ACE1B689FD}" dt="2025-12-13T12:42:28.510" v="1554" actId="26606"/>
          <ac:spMkLst>
            <pc:docMk/>
            <pc:sldMk cId="3709088267" sldId="465"/>
            <ac:spMk id="21" creationId="{72C4834C-B602-4125-8264-BD0D55A5885F}"/>
          </ac:spMkLst>
        </pc:spChg>
        <pc:spChg chg="add del">
          <ac:chgData name="COSTA, CRISTINA I." userId="0d7b4aa7-e37a-4794-903c-4731f0ab5372" providerId="ADAL" clId="{70B5A343-6025-5F92-865A-C0ACE1B689FD}" dt="2025-12-13T12:42:28.510" v="1554" actId="26606"/>
          <ac:spMkLst>
            <pc:docMk/>
            <pc:sldMk cId="3709088267" sldId="465"/>
            <ac:spMk id="22" creationId="{53172EE5-132F-4DD4-8855-4DBBD9C3465E}"/>
          </ac:spMkLst>
        </pc:spChg>
        <pc:spChg chg="add">
          <ac:chgData name="COSTA, CRISTINA I." userId="0d7b4aa7-e37a-4794-903c-4731f0ab5372" providerId="ADAL" clId="{70B5A343-6025-5F92-865A-C0ACE1B689FD}" dt="2025-12-13T12:42:28.510" v="1554" actId="26606"/>
          <ac:spMkLst>
            <pc:docMk/>
            <pc:sldMk cId="3709088267" sldId="465"/>
            <ac:spMk id="29" creationId="{A3363022-C969-41E9-8EB2-E4C94908C1FA}"/>
          </ac:spMkLst>
        </pc:spChg>
        <pc:spChg chg="add">
          <ac:chgData name="COSTA, CRISTINA I." userId="0d7b4aa7-e37a-4794-903c-4731f0ab5372" providerId="ADAL" clId="{70B5A343-6025-5F92-865A-C0ACE1B689FD}" dt="2025-12-13T12:42:28.510" v="1554" actId="26606"/>
          <ac:spMkLst>
            <pc:docMk/>
            <pc:sldMk cId="3709088267" sldId="465"/>
            <ac:spMk id="31" creationId="{8D1AD6B3-BE88-4CEB-BA17-790657CC4729}"/>
          </ac:spMkLst>
        </pc:spChg>
        <pc:picChg chg="add del">
          <ac:chgData name="COSTA, CRISTINA I." userId="0d7b4aa7-e37a-4794-903c-4731f0ab5372" providerId="ADAL" clId="{70B5A343-6025-5F92-865A-C0ACE1B689FD}" dt="2025-12-13T12:42:28.510" v="1554" actId="26606"/>
          <ac:picMkLst>
            <pc:docMk/>
            <pc:sldMk cId="3709088267" sldId="465"/>
            <ac:picMk id="20" creationId="{B01A6F03-171F-40B2-8B2C-A061B89241F6}"/>
          </ac:picMkLst>
        </pc:picChg>
        <pc:picChg chg="add">
          <ac:chgData name="COSTA, CRISTINA I." userId="0d7b4aa7-e37a-4794-903c-4731f0ab5372" providerId="ADAL" clId="{70B5A343-6025-5F92-865A-C0ACE1B689FD}" dt="2025-12-13T12:42:28.510" v="1554" actId="26606"/>
          <ac:picMkLst>
            <pc:docMk/>
            <pc:sldMk cId="3709088267" sldId="465"/>
            <ac:picMk id="26" creationId="{AB38FADB-B2E8-D4C7-AEB0-24009171ED5E}"/>
          </ac:picMkLst>
        </pc:picChg>
        <pc:cxnChg chg="add del">
          <ac:chgData name="COSTA, CRISTINA I." userId="0d7b4aa7-e37a-4794-903c-4731f0ab5372" providerId="ADAL" clId="{70B5A343-6025-5F92-865A-C0ACE1B689FD}" dt="2025-12-13T12:42:18.925" v="1549" actId="26606"/>
          <ac:cxnSpMkLst>
            <pc:docMk/>
            <pc:sldMk cId="3709088267" sldId="465"/>
            <ac:cxnSpMk id="16" creationId="{23AAC9B5-8015-485C-ACF9-A750390E9A56}"/>
          </ac:cxnSpMkLst>
        </pc:cxnChg>
      </pc:sldChg>
      <pc:sldChg chg="addSp delSp modSp new mod setBg addAnim delAnim">
        <pc:chgData name="COSTA, CRISTINA I." userId="0d7b4aa7-e37a-4794-903c-4731f0ab5372" providerId="ADAL" clId="{70B5A343-6025-5F92-865A-C0ACE1B689FD}" dt="2025-12-13T13:01:33.304" v="1624"/>
        <pc:sldMkLst>
          <pc:docMk/>
          <pc:sldMk cId="3699766458" sldId="466"/>
        </pc:sldMkLst>
        <pc:spChg chg="mod">
          <ac:chgData name="COSTA, CRISTINA I." userId="0d7b4aa7-e37a-4794-903c-4731f0ab5372" providerId="ADAL" clId="{70B5A343-6025-5F92-865A-C0ACE1B689FD}" dt="2025-12-13T12:59:55.597" v="1606" actId="26606"/>
          <ac:spMkLst>
            <pc:docMk/>
            <pc:sldMk cId="3699766458" sldId="466"/>
            <ac:spMk id="2" creationId="{C4BBCBE3-62B9-C1F1-5F45-2D2EC3997DDC}"/>
          </ac:spMkLst>
        </pc:spChg>
        <pc:spChg chg="add del mod">
          <ac:chgData name="COSTA, CRISTINA I." userId="0d7b4aa7-e37a-4794-903c-4731f0ab5372" providerId="ADAL" clId="{70B5A343-6025-5F92-865A-C0ACE1B689FD}" dt="2025-12-13T13:01:33.304" v="1624"/>
          <ac:spMkLst>
            <pc:docMk/>
            <pc:sldMk cId="3699766458" sldId="466"/>
            <ac:spMk id="3" creationId="{833B17F4-F1BB-AF8D-158A-8015CAC6F406}"/>
          </ac:spMkLst>
        </pc:spChg>
        <pc:spChg chg="add del">
          <ac:chgData name="COSTA, CRISTINA I." userId="0d7b4aa7-e37a-4794-903c-4731f0ab5372" providerId="ADAL" clId="{70B5A343-6025-5F92-865A-C0ACE1B689FD}" dt="2025-12-13T12:59:43.259" v="1592" actId="26606"/>
          <ac:spMkLst>
            <pc:docMk/>
            <pc:sldMk cId="3699766458" sldId="466"/>
            <ac:spMk id="7" creationId="{FFD48BC7-DC40-47DE-87EE-9F4B6ECB9ABB}"/>
          </ac:spMkLst>
        </pc:spChg>
        <pc:spChg chg="add del">
          <ac:chgData name="COSTA, CRISTINA I." userId="0d7b4aa7-e37a-4794-903c-4731f0ab5372" providerId="ADAL" clId="{70B5A343-6025-5F92-865A-C0ACE1B689FD}" dt="2025-12-13T12:59:43.259" v="1592" actId="26606"/>
          <ac:spMkLst>
            <pc:docMk/>
            <pc:sldMk cId="3699766458" sldId="466"/>
            <ac:spMk id="9" creationId="{E502BBC7-2C76-46F3-BC24-5985BC13DB88}"/>
          </ac:spMkLst>
        </pc:spChg>
        <pc:spChg chg="add del">
          <ac:chgData name="COSTA, CRISTINA I." userId="0d7b4aa7-e37a-4794-903c-4731f0ab5372" providerId="ADAL" clId="{70B5A343-6025-5F92-865A-C0ACE1B689FD}" dt="2025-12-13T12:59:43.259" v="1592" actId="26606"/>
          <ac:spMkLst>
            <pc:docMk/>
            <pc:sldMk cId="3699766458" sldId="466"/>
            <ac:spMk id="11" creationId="{C7F28D52-2A5F-4D23-81AE-7CB8B591C7AF}"/>
          </ac:spMkLst>
        </pc:spChg>
        <pc:spChg chg="add">
          <ac:chgData name="COSTA, CRISTINA I." userId="0d7b4aa7-e37a-4794-903c-4731f0ab5372" providerId="ADAL" clId="{70B5A343-6025-5F92-865A-C0ACE1B689FD}" dt="2025-12-13T12:59:55.597" v="1606" actId="26606"/>
          <ac:spMkLst>
            <pc:docMk/>
            <pc:sldMk cId="3699766458" sldId="466"/>
            <ac:spMk id="12" creationId="{74751229-0244-4FBB-BED1-407467F4C951}"/>
          </ac:spMkLst>
        </pc:spChg>
        <pc:spChg chg="add del">
          <ac:chgData name="COSTA, CRISTINA I." userId="0d7b4aa7-e37a-4794-903c-4731f0ab5372" providerId="ADAL" clId="{70B5A343-6025-5F92-865A-C0ACE1B689FD}" dt="2025-12-13T12:59:43.259" v="1592" actId="26606"/>
          <ac:spMkLst>
            <pc:docMk/>
            <pc:sldMk cId="3699766458" sldId="466"/>
            <ac:spMk id="13" creationId="{3629484E-3792-4B3D-89AD-7C8A1ED0E0D4}"/>
          </ac:spMkLst>
        </pc:spChg>
        <pc:picChg chg="add">
          <ac:chgData name="COSTA, CRISTINA I." userId="0d7b4aa7-e37a-4794-903c-4731f0ab5372" providerId="ADAL" clId="{70B5A343-6025-5F92-865A-C0ACE1B689FD}" dt="2025-12-13T12:59:55.597" v="1606" actId="26606"/>
          <ac:picMkLst>
            <pc:docMk/>
            <pc:sldMk cId="3699766458" sldId="466"/>
            <ac:picMk id="5" creationId="{520D425B-9491-5E9C-2BE8-C6A1946F8D88}"/>
          </ac:picMkLst>
        </pc:picChg>
        <pc:picChg chg="add">
          <ac:chgData name="COSTA, CRISTINA I." userId="0d7b4aa7-e37a-4794-903c-4731f0ab5372" providerId="ADAL" clId="{70B5A343-6025-5F92-865A-C0ACE1B689FD}" dt="2025-12-13T12:59:55.597" v="1606" actId="26606"/>
          <ac:picMkLst>
            <pc:docMk/>
            <pc:sldMk cId="3699766458" sldId="466"/>
            <ac:picMk id="6" creationId="{F8D1E439-E9CC-453C-B305-00639DE68762}"/>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E19ECB-3725-47CD-AD93-E9F5E69F9907}"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00C22871-1B75-43EF-BDAD-C0415AB4433D}">
      <dgm:prSet custT="1"/>
      <dgm:spPr/>
      <dgm:t>
        <a:bodyPr/>
        <a:lstStyle/>
        <a:p>
          <a:pPr>
            <a:lnSpc>
              <a:spcPct val="100000"/>
            </a:lnSpc>
            <a:defRPr b="1"/>
          </a:pPr>
          <a:r>
            <a:rPr lang="en-GB" sz="2000" dirty="0"/>
            <a:t>Technology shapes our experience and in turn we shape the design of technology </a:t>
          </a:r>
          <a:endParaRPr lang="en-US" sz="2000" dirty="0"/>
        </a:p>
      </dgm:t>
    </dgm:pt>
    <dgm:pt modelId="{93AD2128-2C75-43F4-9058-EA59E37BEBA3}" type="parTrans" cxnId="{4C92CFBD-79D3-469D-9E4E-19C03CC31A47}">
      <dgm:prSet/>
      <dgm:spPr/>
      <dgm:t>
        <a:bodyPr/>
        <a:lstStyle/>
        <a:p>
          <a:endParaRPr lang="en-US"/>
        </a:p>
      </dgm:t>
    </dgm:pt>
    <dgm:pt modelId="{FD486C97-8D06-4A49-8D94-B893B83B78B4}" type="sibTrans" cxnId="{4C92CFBD-79D3-469D-9E4E-19C03CC31A47}">
      <dgm:prSet/>
      <dgm:spPr/>
      <dgm:t>
        <a:bodyPr/>
        <a:lstStyle/>
        <a:p>
          <a:endParaRPr lang="en-US"/>
        </a:p>
      </dgm:t>
    </dgm:pt>
    <dgm:pt modelId="{4749D6E7-F5D7-448B-BC80-D671C6A2F5E1}">
      <dgm:prSet custT="1"/>
      <dgm:spPr/>
      <dgm:t>
        <a:bodyPr/>
        <a:lstStyle/>
        <a:p>
          <a:pPr>
            <a:lnSpc>
              <a:spcPct val="100000"/>
            </a:lnSpc>
            <a:defRPr b="1"/>
          </a:pPr>
          <a:r>
            <a:rPr lang="en-GB" sz="1800" dirty="0"/>
            <a:t>Digital relationships are impacted by platform norms, algorithms, and the social expectations that are created in these spaces:</a:t>
          </a:r>
          <a:endParaRPr lang="en-US" sz="1800" dirty="0"/>
        </a:p>
      </dgm:t>
    </dgm:pt>
    <dgm:pt modelId="{722136C5-4A1C-4565-A1E0-736D34CA137B}" type="parTrans" cxnId="{18F40426-715D-46EF-9F54-840A7FF561C7}">
      <dgm:prSet/>
      <dgm:spPr/>
      <dgm:t>
        <a:bodyPr/>
        <a:lstStyle/>
        <a:p>
          <a:endParaRPr lang="en-US"/>
        </a:p>
      </dgm:t>
    </dgm:pt>
    <dgm:pt modelId="{126D68A0-5D75-4BCD-B015-379C36C3B464}" type="sibTrans" cxnId="{18F40426-715D-46EF-9F54-840A7FF561C7}">
      <dgm:prSet/>
      <dgm:spPr/>
      <dgm:t>
        <a:bodyPr/>
        <a:lstStyle/>
        <a:p>
          <a:endParaRPr lang="en-US"/>
        </a:p>
      </dgm:t>
    </dgm:pt>
    <dgm:pt modelId="{EF274DCA-AB61-4D21-91EA-E5090DECDCA5}">
      <dgm:prSet custT="1"/>
      <dgm:spPr/>
      <dgm:t>
        <a:bodyPr/>
        <a:lstStyle/>
        <a:p>
          <a:pPr>
            <a:lnSpc>
              <a:spcPct val="100000"/>
            </a:lnSpc>
          </a:pPr>
          <a:r>
            <a:rPr lang="en-GB" sz="2000" dirty="0"/>
            <a:t>Can you think of any?</a:t>
          </a:r>
          <a:endParaRPr lang="en-US" sz="2000" dirty="0"/>
        </a:p>
      </dgm:t>
    </dgm:pt>
    <dgm:pt modelId="{D855186D-6244-45EB-8B7D-A426FA763F09}" type="parTrans" cxnId="{69466E72-F0C2-4B72-98D5-C59087820CE0}">
      <dgm:prSet/>
      <dgm:spPr/>
      <dgm:t>
        <a:bodyPr/>
        <a:lstStyle/>
        <a:p>
          <a:endParaRPr lang="en-US"/>
        </a:p>
      </dgm:t>
    </dgm:pt>
    <dgm:pt modelId="{FBA249EC-FB6F-4B82-B705-7295C2E157E7}" type="sibTrans" cxnId="{69466E72-F0C2-4B72-98D5-C59087820CE0}">
      <dgm:prSet/>
      <dgm:spPr/>
      <dgm:t>
        <a:bodyPr/>
        <a:lstStyle/>
        <a:p>
          <a:endParaRPr lang="en-US"/>
        </a:p>
      </dgm:t>
    </dgm:pt>
    <dgm:pt modelId="{A974A5AB-9DB3-478B-9291-8D140F038898}" type="pres">
      <dgm:prSet presAssocID="{1AE19ECB-3725-47CD-AD93-E9F5E69F9907}" presName="root" presStyleCnt="0">
        <dgm:presLayoutVars>
          <dgm:dir/>
          <dgm:resizeHandles val="exact"/>
        </dgm:presLayoutVars>
      </dgm:prSet>
      <dgm:spPr/>
    </dgm:pt>
    <dgm:pt modelId="{E467ECB8-1524-4639-AE5C-183AFAF3C631}" type="pres">
      <dgm:prSet presAssocID="{00C22871-1B75-43EF-BDAD-C0415AB4433D}" presName="compNode" presStyleCnt="0"/>
      <dgm:spPr/>
    </dgm:pt>
    <dgm:pt modelId="{9E6B60BF-3747-408A-AC42-317D03216FD4}" type="pres">
      <dgm:prSet presAssocID="{00C22871-1B75-43EF-BDAD-C0415AB4433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uter"/>
        </a:ext>
      </dgm:extLst>
    </dgm:pt>
    <dgm:pt modelId="{18B4EC14-5BCB-4550-A99F-06393B9EF81A}" type="pres">
      <dgm:prSet presAssocID="{00C22871-1B75-43EF-BDAD-C0415AB4433D}" presName="iconSpace" presStyleCnt="0"/>
      <dgm:spPr/>
    </dgm:pt>
    <dgm:pt modelId="{4D7451BF-A403-4B66-A17C-5EFC2CA58318}" type="pres">
      <dgm:prSet presAssocID="{00C22871-1B75-43EF-BDAD-C0415AB4433D}" presName="parTx" presStyleLbl="revTx" presStyleIdx="0" presStyleCnt="4">
        <dgm:presLayoutVars>
          <dgm:chMax val="0"/>
          <dgm:chPref val="0"/>
        </dgm:presLayoutVars>
      </dgm:prSet>
      <dgm:spPr/>
    </dgm:pt>
    <dgm:pt modelId="{246CDFAD-C2C1-4462-851B-59AC969E5F6B}" type="pres">
      <dgm:prSet presAssocID="{00C22871-1B75-43EF-BDAD-C0415AB4433D}" presName="txSpace" presStyleCnt="0"/>
      <dgm:spPr/>
    </dgm:pt>
    <dgm:pt modelId="{9DC9A6F6-B917-4151-97F0-87E8EB66E6F3}" type="pres">
      <dgm:prSet presAssocID="{00C22871-1B75-43EF-BDAD-C0415AB4433D}" presName="desTx" presStyleLbl="revTx" presStyleIdx="1" presStyleCnt="4">
        <dgm:presLayoutVars/>
      </dgm:prSet>
      <dgm:spPr/>
    </dgm:pt>
    <dgm:pt modelId="{A59F9F7D-128D-4087-8F3A-FA7FDBF573E9}" type="pres">
      <dgm:prSet presAssocID="{FD486C97-8D06-4A49-8D94-B893B83B78B4}" presName="sibTrans" presStyleCnt="0"/>
      <dgm:spPr/>
    </dgm:pt>
    <dgm:pt modelId="{1699CCEF-2E9A-4A5A-A6FD-98B3CF9FFB87}" type="pres">
      <dgm:prSet presAssocID="{4749D6E7-F5D7-448B-BC80-D671C6A2F5E1}" presName="compNode" presStyleCnt="0"/>
      <dgm:spPr/>
    </dgm:pt>
    <dgm:pt modelId="{5D294D12-6A72-4B6F-B417-024A12B5A5E8}" type="pres">
      <dgm:prSet presAssocID="{4749D6E7-F5D7-448B-BC80-D671C6A2F5E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07AE2108-0BFA-4C89-810F-03EC08410A6E}" type="pres">
      <dgm:prSet presAssocID="{4749D6E7-F5D7-448B-BC80-D671C6A2F5E1}" presName="iconSpace" presStyleCnt="0"/>
      <dgm:spPr/>
    </dgm:pt>
    <dgm:pt modelId="{DA5D9AC2-9E3B-4433-9503-D80DC7DCB01F}" type="pres">
      <dgm:prSet presAssocID="{4749D6E7-F5D7-448B-BC80-D671C6A2F5E1}" presName="parTx" presStyleLbl="revTx" presStyleIdx="2" presStyleCnt="4">
        <dgm:presLayoutVars>
          <dgm:chMax val="0"/>
          <dgm:chPref val="0"/>
        </dgm:presLayoutVars>
      </dgm:prSet>
      <dgm:spPr/>
    </dgm:pt>
    <dgm:pt modelId="{004F7E64-024C-4C30-877E-F6601F14F80D}" type="pres">
      <dgm:prSet presAssocID="{4749D6E7-F5D7-448B-BC80-D671C6A2F5E1}" presName="txSpace" presStyleCnt="0"/>
      <dgm:spPr/>
    </dgm:pt>
    <dgm:pt modelId="{B1395112-63D0-451F-B61A-A3DC13CDF469}" type="pres">
      <dgm:prSet presAssocID="{4749D6E7-F5D7-448B-BC80-D671C6A2F5E1}" presName="desTx" presStyleLbl="revTx" presStyleIdx="3" presStyleCnt="4">
        <dgm:presLayoutVars/>
      </dgm:prSet>
      <dgm:spPr/>
    </dgm:pt>
  </dgm:ptLst>
  <dgm:cxnLst>
    <dgm:cxn modelId="{18F40426-715D-46EF-9F54-840A7FF561C7}" srcId="{1AE19ECB-3725-47CD-AD93-E9F5E69F9907}" destId="{4749D6E7-F5D7-448B-BC80-D671C6A2F5E1}" srcOrd="1" destOrd="0" parTransId="{722136C5-4A1C-4565-A1E0-736D34CA137B}" sibTransId="{126D68A0-5D75-4BCD-B015-379C36C3B464}"/>
    <dgm:cxn modelId="{E2B5CF37-5CD4-4766-B3A7-C77BA40CB15E}" type="presOf" srcId="{1AE19ECB-3725-47CD-AD93-E9F5E69F9907}" destId="{A974A5AB-9DB3-478B-9291-8D140F038898}" srcOrd="0" destOrd="0" presId="urn:microsoft.com/office/officeart/2018/2/layout/IconLabelDescriptionList"/>
    <dgm:cxn modelId="{36656E53-52A7-4D47-AA62-9A7E5EC631EE}" type="presOf" srcId="{EF274DCA-AB61-4D21-91EA-E5090DECDCA5}" destId="{B1395112-63D0-451F-B61A-A3DC13CDF469}" srcOrd="0" destOrd="0" presId="urn:microsoft.com/office/officeart/2018/2/layout/IconLabelDescriptionList"/>
    <dgm:cxn modelId="{0E5F9F56-CDD3-4FBB-9FD5-360D1755B77D}" type="presOf" srcId="{4749D6E7-F5D7-448B-BC80-D671C6A2F5E1}" destId="{DA5D9AC2-9E3B-4433-9503-D80DC7DCB01F}" srcOrd="0" destOrd="0" presId="urn:microsoft.com/office/officeart/2018/2/layout/IconLabelDescriptionList"/>
    <dgm:cxn modelId="{804C8C67-D490-40A5-BDFD-0E263570D7D2}" type="presOf" srcId="{00C22871-1B75-43EF-BDAD-C0415AB4433D}" destId="{4D7451BF-A403-4B66-A17C-5EFC2CA58318}" srcOrd="0" destOrd="0" presId="urn:microsoft.com/office/officeart/2018/2/layout/IconLabelDescriptionList"/>
    <dgm:cxn modelId="{69466E72-F0C2-4B72-98D5-C59087820CE0}" srcId="{4749D6E7-F5D7-448B-BC80-D671C6A2F5E1}" destId="{EF274DCA-AB61-4D21-91EA-E5090DECDCA5}" srcOrd="0" destOrd="0" parTransId="{D855186D-6244-45EB-8B7D-A426FA763F09}" sibTransId="{FBA249EC-FB6F-4B82-B705-7295C2E157E7}"/>
    <dgm:cxn modelId="{4C92CFBD-79D3-469D-9E4E-19C03CC31A47}" srcId="{1AE19ECB-3725-47CD-AD93-E9F5E69F9907}" destId="{00C22871-1B75-43EF-BDAD-C0415AB4433D}" srcOrd="0" destOrd="0" parTransId="{93AD2128-2C75-43F4-9058-EA59E37BEBA3}" sibTransId="{FD486C97-8D06-4A49-8D94-B893B83B78B4}"/>
    <dgm:cxn modelId="{4C9689D1-0B5D-44C0-A778-620CBF98240B}" type="presParOf" srcId="{A974A5AB-9DB3-478B-9291-8D140F038898}" destId="{E467ECB8-1524-4639-AE5C-183AFAF3C631}" srcOrd="0" destOrd="0" presId="urn:microsoft.com/office/officeart/2018/2/layout/IconLabelDescriptionList"/>
    <dgm:cxn modelId="{95A4DD4B-DC43-4D42-8FFE-7EDD077B51AB}" type="presParOf" srcId="{E467ECB8-1524-4639-AE5C-183AFAF3C631}" destId="{9E6B60BF-3747-408A-AC42-317D03216FD4}" srcOrd="0" destOrd="0" presId="urn:microsoft.com/office/officeart/2018/2/layout/IconLabelDescriptionList"/>
    <dgm:cxn modelId="{11CB3F75-F083-4E0E-AFB5-7830567DC9B2}" type="presParOf" srcId="{E467ECB8-1524-4639-AE5C-183AFAF3C631}" destId="{18B4EC14-5BCB-4550-A99F-06393B9EF81A}" srcOrd="1" destOrd="0" presId="urn:microsoft.com/office/officeart/2018/2/layout/IconLabelDescriptionList"/>
    <dgm:cxn modelId="{324D76B0-552D-401C-80B9-66C387E25AB4}" type="presParOf" srcId="{E467ECB8-1524-4639-AE5C-183AFAF3C631}" destId="{4D7451BF-A403-4B66-A17C-5EFC2CA58318}" srcOrd="2" destOrd="0" presId="urn:microsoft.com/office/officeart/2018/2/layout/IconLabelDescriptionList"/>
    <dgm:cxn modelId="{C64E6F08-79ED-4237-B439-9B815279D6F6}" type="presParOf" srcId="{E467ECB8-1524-4639-AE5C-183AFAF3C631}" destId="{246CDFAD-C2C1-4462-851B-59AC969E5F6B}" srcOrd="3" destOrd="0" presId="urn:microsoft.com/office/officeart/2018/2/layout/IconLabelDescriptionList"/>
    <dgm:cxn modelId="{B000EF47-59DF-47F8-9DF8-1697404AF8F0}" type="presParOf" srcId="{E467ECB8-1524-4639-AE5C-183AFAF3C631}" destId="{9DC9A6F6-B917-4151-97F0-87E8EB66E6F3}" srcOrd="4" destOrd="0" presId="urn:microsoft.com/office/officeart/2018/2/layout/IconLabelDescriptionList"/>
    <dgm:cxn modelId="{ECA067E6-3A4C-44A9-A3BA-E1F2767901BA}" type="presParOf" srcId="{A974A5AB-9DB3-478B-9291-8D140F038898}" destId="{A59F9F7D-128D-4087-8F3A-FA7FDBF573E9}" srcOrd="1" destOrd="0" presId="urn:microsoft.com/office/officeart/2018/2/layout/IconLabelDescriptionList"/>
    <dgm:cxn modelId="{9A3D97D2-EC85-45D4-BBFC-592CEC3DF7A1}" type="presParOf" srcId="{A974A5AB-9DB3-478B-9291-8D140F038898}" destId="{1699CCEF-2E9A-4A5A-A6FD-98B3CF9FFB87}" srcOrd="2" destOrd="0" presId="urn:microsoft.com/office/officeart/2018/2/layout/IconLabelDescriptionList"/>
    <dgm:cxn modelId="{BDA0567F-FDBD-450A-A0D9-9AB8FC2B84BA}" type="presParOf" srcId="{1699CCEF-2E9A-4A5A-A6FD-98B3CF9FFB87}" destId="{5D294D12-6A72-4B6F-B417-024A12B5A5E8}" srcOrd="0" destOrd="0" presId="urn:microsoft.com/office/officeart/2018/2/layout/IconLabelDescriptionList"/>
    <dgm:cxn modelId="{06A7C441-BEF1-4F46-B4DA-83F5DF4D11A4}" type="presParOf" srcId="{1699CCEF-2E9A-4A5A-A6FD-98B3CF9FFB87}" destId="{07AE2108-0BFA-4C89-810F-03EC08410A6E}" srcOrd="1" destOrd="0" presId="urn:microsoft.com/office/officeart/2018/2/layout/IconLabelDescriptionList"/>
    <dgm:cxn modelId="{7CF56AF8-C22E-46D6-ACCB-CF6797B4A962}" type="presParOf" srcId="{1699CCEF-2E9A-4A5A-A6FD-98B3CF9FFB87}" destId="{DA5D9AC2-9E3B-4433-9503-D80DC7DCB01F}" srcOrd="2" destOrd="0" presId="urn:microsoft.com/office/officeart/2018/2/layout/IconLabelDescriptionList"/>
    <dgm:cxn modelId="{FA81475D-B304-4AD0-9CE2-276E2C6E7537}" type="presParOf" srcId="{1699CCEF-2E9A-4A5A-A6FD-98B3CF9FFB87}" destId="{004F7E64-024C-4C30-877E-F6601F14F80D}" srcOrd="3" destOrd="0" presId="urn:microsoft.com/office/officeart/2018/2/layout/IconLabelDescriptionList"/>
    <dgm:cxn modelId="{0D7E7E22-E4E0-45DF-9455-8C655339B9D5}" type="presParOf" srcId="{1699CCEF-2E9A-4A5A-A6FD-98B3CF9FFB87}" destId="{B1395112-63D0-451F-B61A-A3DC13CDF469}"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8761C9-D894-44D3-9B09-9DA3034603D7}"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D37B1B37-E204-4743-87F2-1C68ACD81108}">
      <dgm:prSet/>
      <dgm:spPr/>
      <dgm:t>
        <a:bodyPr/>
        <a:lstStyle/>
        <a:p>
          <a:pPr>
            <a:lnSpc>
              <a:spcPct val="100000"/>
            </a:lnSpc>
          </a:pPr>
          <a:r>
            <a:rPr lang="en-GB" dirty="0"/>
            <a:t>How digital technology and the digital experiences it enables impact on our sense of self</a:t>
          </a:r>
          <a:endParaRPr lang="en-US" dirty="0"/>
        </a:p>
      </dgm:t>
    </dgm:pt>
    <dgm:pt modelId="{89A2B653-9213-4F7D-A58F-EFEDA027B1D4}" type="parTrans" cxnId="{0972CD40-FE3E-406E-8A4E-00E2F78FA9E2}">
      <dgm:prSet/>
      <dgm:spPr/>
      <dgm:t>
        <a:bodyPr/>
        <a:lstStyle/>
        <a:p>
          <a:endParaRPr lang="en-US"/>
        </a:p>
      </dgm:t>
    </dgm:pt>
    <dgm:pt modelId="{93A35EA9-9E1C-4C4A-9CF0-B037BD821BC9}" type="sibTrans" cxnId="{0972CD40-FE3E-406E-8A4E-00E2F78FA9E2}">
      <dgm:prSet/>
      <dgm:spPr/>
      <dgm:t>
        <a:bodyPr/>
        <a:lstStyle/>
        <a:p>
          <a:endParaRPr lang="en-US"/>
        </a:p>
      </dgm:t>
    </dgm:pt>
    <dgm:pt modelId="{C12E6134-CBFB-457A-BD89-458AACFF7AE4}">
      <dgm:prSet/>
      <dgm:spPr/>
      <dgm:t>
        <a:bodyPr/>
        <a:lstStyle/>
        <a:p>
          <a:pPr>
            <a:lnSpc>
              <a:spcPct val="100000"/>
            </a:lnSpc>
          </a:pPr>
          <a:r>
            <a:rPr lang="en-GB"/>
            <a:t>Connected to digital citizenship</a:t>
          </a:r>
          <a:endParaRPr lang="en-US"/>
        </a:p>
      </dgm:t>
    </dgm:pt>
    <dgm:pt modelId="{4AF1B9B9-84E6-4A84-8B96-6F91A32B4F8A}" type="parTrans" cxnId="{9008AA44-20CF-4068-94C3-5C69BFDB71C0}">
      <dgm:prSet/>
      <dgm:spPr/>
      <dgm:t>
        <a:bodyPr/>
        <a:lstStyle/>
        <a:p>
          <a:endParaRPr lang="en-US"/>
        </a:p>
      </dgm:t>
    </dgm:pt>
    <dgm:pt modelId="{4DE81F56-874B-4154-867E-A0A82E35B156}" type="sibTrans" cxnId="{9008AA44-20CF-4068-94C3-5C69BFDB71C0}">
      <dgm:prSet/>
      <dgm:spPr/>
      <dgm:t>
        <a:bodyPr/>
        <a:lstStyle/>
        <a:p>
          <a:endParaRPr lang="en-US"/>
        </a:p>
      </dgm:t>
    </dgm:pt>
    <dgm:pt modelId="{B773004F-8F1D-4D50-8F9E-018728EEEF5C}">
      <dgm:prSet/>
      <dgm:spPr/>
      <dgm:t>
        <a:bodyPr/>
        <a:lstStyle/>
        <a:p>
          <a:pPr>
            <a:lnSpc>
              <a:spcPct val="100000"/>
            </a:lnSpc>
          </a:pPr>
          <a:r>
            <a:rPr lang="en-GB"/>
            <a:t>Happiness</a:t>
          </a:r>
          <a:endParaRPr lang="en-US"/>
        </a:p>
      </dgm:t>
    </dgm:pt>
    <dgm:pt modelId="{80E7322E-03B3-4E76-A5B6-71EE0ACDB799}" type="parTrans" cxnId="{0D34D002-7AB1-474D-8DB3-F398E075D842}">
      <dgm:prSet/>
      <dgm:spPr/>
      <dgm:t>
        <a:bodyPr/>
        <a:lstStyle/>
        <a:p>
          <a:endParaRPr lang="en-GB"/>
        </a:p>
      </dgm:t>
    </dgm:pt>
    <dgm:pt modelId="{A9F15FD3-963A-474C-81A8-E1E90581BF92}" type="sibTrans" cxnId="{0D34D002-7AB1-474D-8DB3-F398E075D842}">
      <dgm:prSet/>
      <dgm:spPr/>
      <dgm:t>
        <a:bodyPr/>
        <a:lstStyle/>
        <a:p>
          <a:endParaRPr lang="en-GB"/>
        </a:p>
      </dgm:t>
    </dgm:pt>
    <dgm:pt modelId="{002DAA5E-857C-4456-A116-8ECDFDC3C300}">
      <dgm:prSet/>
      <dgm:spPr/>
      <dgm:t>
        <a:bodyPr/>
        <a:lstStyle/>
        <a:p>
          <a:pPr>
            <a:lnSpc>
              <a:spcPct val="100000"/>
            </a:lnSpc>
          </a:pPr>
          <a:r>
            <a:rPr lang="en-GB"/>
            <a:t>Safety</a:t>
          </a:r>
          <a:endParaRPr lang="en-US"/>
        </a:p>
      </dgm:t>
    </dgm:pt>
    <dgm:pt modelId="{4C79454B-D7FE-4333-9CEA-ECEEE469B650}" type="parTrans" cxnId="{4145104A-FE8A-46D1-8F3A-898D852A32C3}">
      <dgm:prSet/>
      <dgm:spPr/>
      <dgm:t>
        <a:bodyPr/>
        <a:lstStyle/>
        <a:p>
          <a:endParaRPr lang="en-GB"/>
        </a:p>
      </dgm:t>
    </dgm:pt>
    <dgm:pt modelId="{936A1F10-1C70-4202-89AD-BF387E94CC98}" type="sibTrans" cxnId="{4145104A-FE8A-46D1-8F3A-898D852A32C3}">
      <dgm:prSet/>
      <dgm:spPr/>
      <dgm:t>
        <a:bodyPr/>
        <a:lstStyle/>
        <a:p>
          <a:endParaRPr lang="en-GB"/>
        </a:p>
      </dgm:t>
    </dgm:pt>
    <dgm:pt modelId="{EF9CB6A2-4596-4F62-ADBC-B7CD6E9647F9}">
      <dgm:prSet/>
      <dgm:spPr/>
      <dgm:t>
        <a:bodyPr/>
        <a:lstStyle/>
        <a:p>
          <a:pPr>
            <a:lnSpc>
              <a:spcPct val="100000"/>
            </a:lnSpc>
          </a:pPr>
          <a:r>
            <a:rPr lang="en-US" dirty="0"/>
            <a:t>Competence</a:t>
          </a:r>
        </a:p>
        <a:p>
          <a:pPr>
            <a:lnSpc>
              <a:spcPct val="100000"/>
            </a:lnSpc>
          </a:pPr>
          <a:r>
            <a:rPr lang="en-US" dirty="0"/>
            <a:t>Self-worth  </a:t>
          </a:r>
        </a:p>
      </dgm:t>
    </dgm:pt>
    <dgm:pt modelId="{0BE0D282-1855-4F2E-AE7D-C8B98E0D8349}" type="parTrans" cxnId="{CCB6B3FF-8B7F-4C07-83C3-25F38E553398}">
      <dgm:prSet/>
      <dgm:spPr/>
      <dgm:t>
        <a:bodyPr/>
        <a:lstStyle/>
        <a:p>
          <a:endParaRPr lang="en-GB"/>
        </a:p>
      </dgm:t>
    </dgm:pt>
    <dgm:pt modelId="{1A878611-F308-4C8C-858D-A861BEA5E011}" type="sibTrans" cxnId="{CCB6B3FF-8B7F-4C07-83C3-25F38E553398}">
      <dgm:prSet/>
      <dgm:spPr/>
      <dgm:t>
        <a:bodyPr/>
        <a:lstStyle/>
        <a:p>
          <a:endParaRPr lang="en-GB"/>
        </a:p>
      </dgm:t>
    </dgm:pt>
    <dgm:pt modelId="{0B6D1169-E864-46D6-9CE2-566D7C28A450}" type="pres">
      <dgm:prSet presAssocID="{E88761C9-D894-44D3-9B09-9DA3034603D7}" presName="root" presStyleCnt="0">
        <dgm:presLayoutVars>
          <dgm:dir/>
          <dgm:resizeHandles val="exact"/>
        </dgm:presLayoutVars>
      </dgm:prSet>
      <dgm:spPr/>
    </dgm:pt>
    <dgm:pt modelId="{6B6D0963-87DA-4559-815D-6F0836E52364}" type="pres">
      <dgm:prSet presAssocID="{D37B1B37-E204-4743-87F2-1C68ACD81108}" presName="compNode" presStyleCnt="0"/>
      <dgm:spPr/>
    </dgm:pt>
    <dgm:pt modelId="{DE199640-3A7D-4136-953B-26221779AF9A}" type="pres">
      <dgm:prSet presAssocID="{D37B1B37-E204-4743-87F2-1C68ACD81108}" presName="bgRect" presStyleLbl="bgShp" presStyleIdx="0" presStyleCnt="2"/>
      <dgm:spPr/>
    </dgm:pt>
    <dgm:pt modelId="{337F84E2-DFF7-4C7C-8E2E-A35C924FF144}" type="pres">
      <dgm:prSet presAssocID="{D37B1B37-E204-4743-87F2-1C68ACD8110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stainability"/>
        </a:ext>
      </dgm:extLst>
    </dgm:pt>
    <dgm:pt modelId="{17E6B7E6-92E7-45F1-9ADB-1835D82AFF27}" type="pres">
      <dgm:prSet presAssocID="{D37B1B37-E204-4743-87F2-1C68ACD81108}" presName="spaceRect" presStyleCnt="0"/>
      <dgm:spPr/>
    </dgm:pt>
    <dgm:pt modelId="{3A9817F9-D920-4613-839F-DBFC9280E5E6}" type="pres">
      <dgm:prSet presAssocID="{D37B1B37-E204-4743-87F2-1C68ACD81108}" presName="parTx" presStyleLbl="revTx" presStyleIdx="0" presStyleCnt="3">
        <dgm:presLayoutVars>
          <dgm:chMax val="0"/>
          <dgm:chPref val="0"/>
        </dgm:presLayoutVars>
      </dgm:prSet>
      <dgm:spPr/>
    </dgm:pt>
    <dgm:pt modelId="{4D5AF659-A9C3-4855-A26B-4958E0BE3BE1}" type="pres">
      <dgm:prSet presAssocID="{93A35EA9-9E1C-4C4A-9CF0-B037BD821BC9}" presName="sibTrans" presStyleCnt="0"/>
      <dgm:spPr/>
    </dgm:pt>
    <dgm:pt modelId="{046C2FAD-7BB2-4FD4-8CF2-E21C220CA9E2}" type="pres">
      <dgm:prSet presAssocID="{C12E6134-CBFB-457A-BD89-458AACFF7AE4}" presName="compNode" presStyleCnt="0"/>
      <dgm:spPr/>
    </dgm:pt>
    <dgm:pt modelId="{0914152D-5B33-4ED6-8B3E-9B755010B381}" type="pres">
      <dgm:prSet presAssocID="{C12E6134-CBFB-457A-BD89-458AACFF7AE4}" presName="bgRect" presStyleLbl="bgShp" presStyleIdx="1" presStyleCnt="2"/>
      <dgm:spPr/>
    </dgm:pt>
    <dgm:pt modelId="{458C9839-C066-4D8B-A4A3-C277ED2B3E5D}" type="pres">
      <dgm:prSet presAssocID="{C12E6134-CBFB-457A-BD89-458AACFF7AE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mart Phone"/>
        </a:ext>
      </dgm:extLst>
    </dgm:pt>
    <dgm:pt modelId="{7FE87227-C919-4ECC-9719-0982502AE408}" type="pres">
      <dgm:prSet presAssocID="{C12E6134-CBFB-457A-BD89-458AACFF7AE4}" presName="spaceRect" presStyleCnt="0"/>
      <dgm:spPr/>
    </dgm:pt>
    <dgm:pt modelId="{A1E0B99B-03FD-42AE-9741-89B03281F092}" type="pres">
      <dgm:prSet presAssocID="{C12E6134-CBFB-457A-BD89-458AACFF7AE4}" presName="parTx" presStyleLbl="revTx" presStyleIdx="1" presStyleCnt="3">
        <dgm:presLayoutVars>
          <dgm:chMax val="0"/>
          <dgm:chPref val="0"/>
        </dgm:presLayoutVars>
      </dgm:prSet>
      <dgm:spPr/>
    </dgm:pt>
    <dgm:pt modelId="{DAD4869C-6271-4AB4-AD41-B48031325F00}" type="pres">
      <dgm:prSet presAssocID="{C12E6134-CBFB-457A-BD89-458AACFF7AE4}" presName="desTx" presStyleLbl="revTx" presStyleIdx="2" presStyleCnt="3">
        <dgm:presLayoutVars/>
      </dgm:prSet>
      <dgm:spPr/>
    </dgm:pt>
  </dgm:ptLst>
  <dgm:cxnLst>
    <dgm:cxn modelId="{0D34D002-7AB1-474D-8DB3-F398E075D842}" srcId="{C12E6134-CBFB-457A-BD89-458AACFF7AE4}" destId="{B773004F-8F1D-4D50-8F9E-018728EEEF5C}" srcOrd="0" destOrd="0" parTransId="{80E7322E-03B3-4E76-A5B6-71EE0ACDB799}" sibTransId="{A9F15FD3-963A-474C-81A8-E1E90581BF92}"/>
    <dgm:cxn modelId="{3D30940D-8B45-C945-AC42-2AA3DB7DF7F6}" type="presOf" srcId="{EF9CB6A2-4596-4F62-ADBC-B7CD6E9647F9}" destId="{DAD4869C-6271-4AB4-AD41-B48031325F00}" srcOrd="0" destOrd="2" presId="urn:microsoft.com/office/officeart/2018/2/layout/IconVerticalSolidList"/>
    <dgm:cxn modelId="{B3E1F912-7DE3-3D49-B55A-2986A0D01895}" type="presOf" srcId="{002DAA5E-857C-4456-A116-8ECDFDC3C300}" destId="{DAD4869C-6271-4AB4-AD41-B48031325F00}" srcOrd="0" destOrd="1" presId="urn:microsoft.com/office/officeart/2018/2/layout/IconVerticalSolidList"/>
    <dgm:cxn modelId="{7EFD5221-3D7B-B44A-989D-CB8B1DB84A20}" type="presOf" srcId="{C12E6134-CBFB-457A-BD89-458AACFF7AE4}" destId="{A1E0B99B-03FD-42AE-9741-89B03281F092}" srcOrd="0" destOrd="0" presId="urn:microsoft.com/office/officeart/2018/2/layout/IconVerticalSolidList"/>
    <dgm:cxn modelId="{93998D39-CF52-CC4A-8447-17CC405B26C8}" type="presOf" srcId="{D37B1B37-E204-4743-87F2-1C68ACD81108}" destId="{3A9817F9-D920-4613-839F-DBFC9280E5E6}" srcOrd="0" destOrd="0" presId="urn:microsoft.com/office/officeart/2018/2/layout/IconVerticalSolidList"/>
    <dgm:cxn modelId="{0972CD40-FE3E-406E-8A4E-00E2F78FA9E2}" srcId="{E88761C9-D894-44D3-9B09-9DA3034603D7}" destId="{D37B1B37-E204-4743-87F2-1C68ACD81108}" srcOrd="0" destOrd="0" parTransId="{89A2B653-9213-4F7D-A58F-EFEDA027B1D4}" sibTransId="{93A35EA9-9E1C-4C4A-9CF0-B037BD821BC9}"/>
    <dgm:cxn modelId="{9008AA44-20CF-4068-94C3-5C69BFDB71C0}" srcId="{E88761C9-D894-44D3-9B09-9DA3034603D7}" destId="{C12E6134-CBFB-457A-BD89-458AACFF7AE4}" srcOrd="1" destOrd="0" parTransId="{4AF1B9B9-84E6-4A84-8B96-6F91A32B4F8A}" sibTransId="{4DE81F56-874B-4154-867E-A0A82E35B156}"/>
    <dgm:cxn modelId="{4145104A-FE8A-46D1-8F3A-898D852A32C3}" srcId="{C12E6134-CBFB-457A-BD89-458AACFF7AE4}" destId="{002DAA5E-857C-4456-A116-8ECDFDC3C300}" srcOrd="1" destOrd="0" parTransId="{4C79454B-D7FE-4333-9CEA-ECEEE469B650}" sibTransId="{936A1F10-1C70-4202-89AD-BF387E94CC98}"/>
    <dgm:cxn modelId="{DCF21F95-257F-CF47-982D-162269B81B7B}" type="presOf" srcId="{B773004F-8F1D-4D50-8F9E-018728EEEF5C}" destId="{DAD4869C-6271-4AB4-AD41-B48031325F00}" srcOrd="0" destOrd="0" presId="urn:microsoft.com/office/officeart/2018/2/layout/IconVerticalSolidList"/>
    <dgm:cxn modelId="{EE972AC2-0702-E842-B64D-BE039D484109}" type="presOf" srcId="{E88761C9-D894-44D3-9B09-9DA3034603D7}" destId="{0B6D1169-E864-46D6-9CE2-566D7C28A450}" srcOrd="0" destOrd="0" presId="urn:microsoft.com/office/officeart/2018/2/layout/IconVerticalSolidList"/>
    <dgm:cxn modelId="{CCB6B3FF-8B7F-4C07-83C3-25F38E553398}" srcId="{C12E6134-CBFB-457A-BD89-458AACFF7AE4}" destId="{EF9CB6A2-4596-4F62-ADBC-B7CD6E9647F9}" srcOrd="2" destOrd="0" parTransId="{0BE0D282-1855-4F2E-AE7D-C8B98E0D8349}" sibTransId="{1A878611-F308-4C8C-858D-A861BEA5E011}"/>
    <dgm:cxn modelId="{BD0105FE-F08F-D64E-9977-3CA4FD9E66B0}" type="presParOf" srcId="{0B6D1169-E864-46D6-9CE2-566D7C28A450}" destId="{6B6D0963-87DA-4559-815D-6F0836E52364}" srcOrd="0" destOrd="0" presId="urn:microsoft.com/office/officeart/2018/2/layout/IconVerticalSolidList"/>
    <dgm:cxn modelId="{49DF36B3-4D7E-0F42-989E-93957F2A3DC2}" type="presParOf" srcId="{6B6D0963-87DA-4559-815D-6F0836E52364}" destId="{DE199640-3A7D-4136-953B-26221779AF9A}" srcOrd="0" destOrd="0" presId="urn:microsoft.com/office/officeart/2018/2/layout/IconVerticalSolidList"/>
    <dgm:cxn modelId="{68D9DBF3-3AA3-7C4A-99E8-A9C055DFA258}" type="presParOf" srcId="{6B6D0963-87DA-4559-815D-6F0836E52364}" destId="{337F84E2-DFF7-4C7C-8E2E-A35C924FF144}" srcOrd="1" destOrd="0" presId="urn:microsoft.com/office/officeart/2018/2/layout/IconVerticalSolidList"/>
    <dgm:cxn modelId="{D12C4125-BC61-614A-9EBC-6F02B944CB76}" type="presParOf" srcId="{6B6D0963-87DA-4559-815D-6F0836E52364}" destId="{17E6B7E6-92E7-45F1-9ADB-1835D82AFF27}" srcOrd="2" destOrd="0" presId="urn:microsoft.com/office/officeart/2018/2/layout/IconVerticalSolidList"/>
    <dgm:cxn modelId="{13495A04-D113-1F4A-A9FE-D93651B7741C}" type="presParOf" srcId="{6B6D0963-87DA-4559-815D-6F0836E52364}" destId="{3A9817F9-D920-4613-839F-DBFC9280E5E6}" srcOrd="3" destOrd="0" presId="urn:microsoft.com/office/officeart/2018/2/layout/IconVerticalSolidList"/>
    <dgm:cxn modelId="{2E4E5A8E-5395-B444-8EB3-6A5F59BCDC3C}" type="presParOf" srcId="{0B6D1169-E864-46D6-9CE2-566D7C28A450}" destId="{4D5AF659-A9C3-4855-A26B-4958E0BE3BE1}" srcOrd="1" destOrd="0" presId="urn:microsoft.com/office/officeart/2018/2/layout/IconVerticalSolidList"/>
    <dgm:cxn modelId="{C74A02DF-1323-7547-8FFC-364EB4B255C1}" type="presParOf" srcId="{0B6D1169-E864-46D6-9CE2-566D7C28A450}" destId="{046C2FAD-7BB2-4FD4-8CF2-E21C220CA9E2}" srcOrd="2" destOrd="0" presId="urn:microsoft.com/office/officeart/2018/2/layout/IconVerticalSolidList"/>
    <dgm:cxn modelId="{B86E7AA6-2894-624B-B71F-D3164F5A09C4}" type="presParOf" srcId="{046C2FAD-7BB2-4FD4-8CF2-E21C220CA9E2}" destId="{0914152D-5B33-4ED6-8B3E-9B755010B381}" srcOrd="0" destOrd="0" presId="urn:microsoft.com/office/officeart/2018/2/layout/IconVerticalSolidList"/>
    <dgm:cxn modelId="{C96DA348-EDD7-6747-906D-628026CAC4D7}" type="presParOf" srcId="{046C2FAD-7BB2-4FD4-8CF2-E21C220CA9E2}" destId="{458C9839-C066-4D8B-A4A3-C277ED2B3E5D}" srcOrd="1" destOrd="0" presId="urn:microsoft.com/office/officeart/2018/2/layout/IconVerticalSolidList"/>
    <dgm:cxn modelId="{23E66906-CE7D-A74C-A100-888B7394B65E}" type="presParOf" srcId="{046C2FAD-7BB2-4FD4-8CF2-E21C220CA9E2}" destId="{7FE87227-C919-4ECC-9719-0982502AE408}" srcOrd="2" destOrd="0" presId="urn:microsoft.com/office/officeart/2018/2/layout/IconVerticalSolidList"/>
    <dgm:cxn modelId="{08776C2D-A865-C146-B894-FF762ACFCE36}" type="presParOf" srcId="{046C2FAD-7BB2-4FD4-8CF2-E21C220CA9E2}" destId="{A1E0B99B-03FD-42AE-9741-89B03281F092}" srcOrd="3" destOrd="0" presId="urn:microsoft.com/office/officeart/2018/2/layout/IconVerticalSolidList"/>
    <dgm:cxn modelId="{CDA2B104-65D2-FB4F-9EB9-0B0A8F342327}" type="presParOf" srcId="{046C2FAD-7BB2-4FD4-8CF2-E21C220CA9E2}" destId="{DAD4869C-6271-4AB4-AD41-B48031325F00}"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62F326-7678-4107-A177-F008ED925AE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A92AA32-E228-48D7-A5E3-7BD54CDAD5B4}">
      <dgm:prSet/>
      <dgm:spPr/>
      <dgm:t>
        <a:bodyPr/>
        <a:lstStyle/>
        <a:p>
          <a:pPr>
            <a:lnSpc>
              <a:spcPct val="100000"/>
            </a:lnSpc>
          </a:pPr>
          <a:r>
            <a:rPr lang="en-GB"/>
            <a:t>What problematic behaviours can people encounter of be part of online?</a:t>
          </a:r>
          <a:endParaRPr lang="en-US"/>
        </a:p>
      </dgm:t>
    </dgm:pt>
    <dgm:pt modelId="{2A6224F7-EBCA-49C1-9F16-69B9936F3999}" type="parTrans" cxnId="{7F37B9F7-09AF-43EB-B98B-777C1755FFE8}">
      <dgm:prSet/>
      <dgm:spPr/>
      <dgm:t>
        <a:bodyPr/>
        <a:lstStyle/>
        <a:p>
          <a:endParaRPr lang="en-US"/>
        </a:p>
      </dgm:t>
    </dgm:pt>
    <dgm:pt modelId="{2B7A6075-83DE-413E-BFDB-71C80AE0E342}" type="sibTrans" cxnId="{7F37B9F7-09AF-43EB-B98B-777C1755FFE8}">
      <dgm:prSet/>
      <dgm:spPr/>
      <dgm:t>
        <a:bodyPr/>
        <a:lstStyle/>
        <a:p>
          <a:endParaRPr lang="en-US"/>
        </a:p>
      </dgm:t>
    </dgm:pt>
    <dgm:pt modelId="{02111E91-977D-4688-BCF9-14BB38565A7A}">
      <dgm:prSet/>
      <dgm:spPr/>
      <dgm:t>
        <a:bodyPr/>
        <a:lstStyle/>
        <a:p>
          <a:pPr>
            <a:lnSpc>
              <a:spcPct val="100000"/>
            </a:lnSpc>
          </a:pPr>
          <a:r>
            <a:rPr lang="en-GB"/>
            <a:t>How do you think these behaviours affect their sense of self and that of others?</a:t>
          </a:r>
          <a:endParaRPr lang="en-US"/>
        </a:p>
      </dgm:t>
    </dgm:pt>
    <dgm:pt modelId="{2B271106-E5DB-4738-A4FF-EEE18B5AC92A}" type="parTrans" cxnId="{C9D538DA-BA9D-4A78-8264-6826D62B1CBD}">
      <dgm:prSet/>
      <dgm:spPr/>
      <dgm:t>
        <a:bodyPr/>
        <a:lstStyle/>
        <a:p>
          <a:endParaRPr lang="en-US"/>
        </a:p>
      </dgm:t>
    </dgm:pt>
    <dgm:pt modelId="{A0F88638-AE52-4850-831E-6996F313817B}" type="sibTrans" cxnId="{C9D538DA-BA9D-4A78-8264-6826D62B1CBD}">
      <dgm:prSet/>
      <dgm:spPr/>
      <dgm:t>
        <a:bodyPr/>
        <a:lstStyle/>
        <a:p>
          <a:endParaRPr lang="en-US"/>
        </a:p>
      </dgm:t>
    </dgm:pt>
    <dgm:pt modelId="{D70C8AB7-BC5F-4FB8-AF13-6CE98BDAF597}" type="pres">
      <dgm:prSet presAssocID="{A662F326-7678-4107-A177-F008ED925AEC}" presName="root" presStyleCnt="0">
        <dgm:presLayoutVars>
          <dgm:dir/>
          <dgm:resizeHandles val="exact"/>
        </dgm:presLayoutVars>
      </dgm:prSet>
      <dgm:spPr/>
    </dgm:pt>
    <dgm:pt modelId="{FBF5A0A1-C7CB-4E72-8FA9-B96938B71045}" type="pres">
      <dgm:prSet presAssocID="{AA92AA32-E228-48D7-A5E3-7BD54CDAD5B4}" presName="compNode" presStyleCnt="0"/>
      <dgm:spPr/>
    </dgm:pt>
    <dgm:pt modelId="{2C3B377B-601B-41A8-A4CC-0067246A6B40}" type="pres">
      <dgm:prSet presAssocID="{AA92AA32-E228-48D7-A5E3-7BD54CDAD5B4}" presName="bgRect" presStyleLbl="bgShp" presStyleIdx="0" presStyleCnt="2"/>
      <dgm:spPr/>
    </dgm:pt>
    <dgm:pt modelId="{6C4ACE52-2E85-4316-9C9D-03DE82E5CA9A}" type="pres">
      <dgm:prSet presAssocID="{AA92AA32-E228-48D7-A5E3-7BD54CDAD5B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51754AC8-CB99-4A4A-BE73-E8E6CBD9C143}" type="pres">
      <dgm:prSet presAssocID="{AA92AA32-E228-48D7-A5E3-7BD54CDAD5B4}" presName="spaceRect" presStyleCnt="0"/>
      <dgm:spPr/>
    </dgm:pt>
    <dgm:pt modelId="{91D881B1-B673-4EE4-97A7-6704F85C8E26}" type="pres">
      <dgm:prSet presAssocID="{AA92AA32-E228-48D7-A5E3-7BD54CDAD5B4}" presName="parTx" presStyleLbl="revTx" presStyleIdx="0" presStyleCnt="2">
        <dgm:presLayoutVars>
          <dgm:chMax val="0"/>
          <dgm:chPref val="0"/>
        </dgm:presLayoutVars>
      </dgm:prSet>
      <dgm:spPr/>
    </dgm:pt>
    <dgm:pt modelId="{459DDED9-64B0-42B0-B11C-AEB91DC6D974}" type="pres">
      <dgm:prSet presAssocID="{2B7A6075-83DE-413E-BFDB-71C80AE0E342}" presName="sibTrans" presStyleCnt="0"/>
      <dgm:spPr/>
    </dgm:pt>
    <dgm:pt modelId="{625A669B-6479-42D0-B233-B752595D5299}" type="pres">
      <dgm:prSet presAssocID="{02111E91-977D-4688-BCF9-14BB38565A7A}" presName="compNode" presStyleCnt="0"/>
      <dgm:spPr/>
    </dgm:pt>
    <dgm:pt modelId="{A0D8CC8A-3D03-4A23-BAF2-4851037AB91A}" type="pres">
      <dgm:prSet presAssocID="{02111E91-977D-4688-BCF9-14BB38565A7A}" presName="bgRect" presStyleLbl="bgShp" presStyleIdx="1" presStyleCnt="2"/>
      <dgm:spPr/>
    </dgm:pt>
    <dgm:pt modelId="{59967AE8-362C-44B4-9DD4-C26F007DFFBE}" type="pres">
      <dgm:prSet presAssocID="{02111E91-977D-4688-BCF9-14BB38565A7A}"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elfie outline"/>
        </a:ext>
      </dgm:extLst>
    </dgm:pt>
    <dgm:pt modelId="{F95486E0-2847-4F83-A614-59BD2A1A9E18}" type="pres">
      <dgm:prSet presAssocID="{02111E91-977D-4688-BCF9-14BB38565A7A}" presName="spaceRect" presStyleCnt="0"/>
      <dgm:spPr/>
    </dgm:pt>
    <dgm:pt modelId="{C5C4756C-1930-480C-B280-0ECB24718844}" type="pres">
      <dgm:prSet presAssocID="{02111E91-977D-4688-BCF9-14BB38565A7A}" presName="parTx" presStyleLbl="revTx" presStyleIdx="1" presStyleCnt="2">
        <dgm:presLayoutVars>
          <dgm:chMax val="0"/>
          <dgm:chPref val="0"/>
        </dgm:presLayoutVars>
      </dgm:prSet>
      <dgm:spPr/>
    </dgm:pt>
  </dgm:ptLst>
  <dgm:cxnLst>
    <dgm:cxn modelId="{8BE8D70B-EC4A-4FBE-A893-5049833D31AE}" type="presOf" srcId="{02111E91-977D-4688-BCF9-14BB38565A7A}" destId="{C5C4756C-1930-480C-B280-0ECB24718844}" srcOrd="0" destOrd="0" presId="urn:microsoft.com/office/officeart/2018/2/layout/IconVerticalSolidList"/>
    <dgm:cxn modelId="{DF0E7516-D36E-4D29-A10E-ECF1F99B98A5}" type="presOf" srcId="{A662F326-7678-4107-A177-F008ED925AEC}" destId="{D70C8AB7-BC5F-4FB8-AF13-6CE98BDAF597}" srcOrd="0" destOrd="0" presId="urn:microsoft.com/office/officeart/2018/2/layout/IconVerticalSolidList"/>
    <dgm:cxn modelId="{C9D538DA-BA9D-4A78-8264-6826D62B1CBD}" srcId="{A662F326-7678-4107-A177-F008ED925AEC}" destId="{02111E91-977D-4688-BCF9-14BB38565A7A}" srcOrd="1" destOrd="0" parTransId="{2B271106-E5DB-4738-A4FF-EEE18B5AC92A}" sibTransId="{A0F88638-AE52-4850-831E-6996F313817B}"/>
    <dgm:cxn modelId="{5AA0D0E8-C3E4-4DC8-AFA0-89A6DCCB3E54}" type="presOf" srcId="{AA92AA32-E228-48D7-A5E3-7BD54CDAD5B4}" destId="{91D881B1-B673-4EE4-97A7-6704F85C8E26}" srcOrd="0" destOrd="0" presId="urn:microsoft.com/office/officeart/2018/2/layout/IconVerticalSolidList"/>
    <dgm:cxn modelId="{7F37B9F7-09AF-43EB-B98B-777C1755FFE8}" srcId="{A662F326-7678-4107-A177-F008ED925AEC}" destId="{AA92AA32-E228-48D7-A5E3-7BD54CDAD5B4}" srcOrd="0" destOrd="0" parTransId="{2A6224F7-EBCA-49C1-9F16-69B9936F3999}" sibTransId="{2B7A6075-83DE-413E-BFDB-71C80AE0E342}"/>
    <dgm:cxn modelId="{2ABD0223-B68D-48FA-8AD3-8BF8CAE3E304}" type="presParOf" srcId="{D70C8AB7-BC5F-4FB8-AF13-6CE98BDAF597}" destId="{FBF5A0A1-C7CB-4E72-8FA9-B96938B71045}" srcOrd="0" destOrd="0" presId="urn:microsoft.com/office/officeart/2018/2/layout/IconVerticalSolidList"/>
    <dgm:cxn modelId="{9A8795D5-61F8-4149-A017-FD56E6E7BB85}" type="presParOf" srcId="{FBF5A0A1-C7CB-4E72-8FA9-B96938B71045}" destId="{2C3B377B-601B-41A8-A4CC-0067246A6B40}" srcOrd="0" destOrd="0" presId="urn:microsoft.com/office/officeart/2018/2/layout/IconVerticalSolidList"/>
    <dgm:cxn modelId="{EA581094-EAF9-43CA-B909-4B0F7E0DB713}" type="presParOf" srcId="{FBF5A0A1-C7CB-4E72-8FA9-B96938B71045}" destId="{6C4ACE52-2E85-4316-9C9D-03DE82E5CA9A}" srcOrd="1" destOrd="0" presId="urn:microsoft.com/office/officeart/2018/2/layout/IconVerticalSolidList"/>
    <dgm:cxn modelId="{66BD33D7-7943-46D1-A99E-2CCD287AC779}" type="presParOf" srcId="{FBF5A0A1-C7CB-4E72-8FA9-B96938B71045}" destId="{51754AC8-CB99-4A4A-BE73-E8E6CBD9C143}" srcOrd="2" destOrd="0" presId="urn:microsoft.com/office/officeart/2018/2/layout/IconVerticalSolidList"/>
    <dgm:cxn modelId="{076E6ADF-8969-458C-ADF6-467CA2584832}" type="presParOf" srcId="{FBF5A0A1-C7CB-4E72-8FA9-B96938B71045}" destId="{91D881B1-B673-4EE4-97A7-6704F85C8E26}" srcOrd="3" destOrd="0" presId="urn:microsoft.com/office/officeart/2018/2/layout/IconVerticalSolidList"/>
    <dgm:cxn modelId="{EDAB3289-AE44-4B6C-9398-197CB7CDADF5}" type="presParOf" srcId="{D70C8AB7-BC5F-4FB8-AF13-6CE98BDAF597}" destId="{459DDED9-64B0-42B0-B11C-AEB91DC6D974}" srcOrd="1" destOrd="0" presId="urn:microsoft.com/office/officeart/2018/2/layout/IconVerticalSolidList"/>
    <dgm:cxn modelId="{49F6FC12-045B-43B5-8B04-2B3214C6C412}" type="presParOf" srcId="{D70C8AB7-BC5F-4FB8-AF13-6CE98BDAF597}" destId="{625A669B-6479-42D0-B233-B752595D5299}" srcOrd="2" destOrd="0" presId="urn:microsoft.com/office/officeart/2018/2/layout/IconVerticalSolidList"/>
    <dgm:cxn modelId="{DB356083-DFD6-4B44-88B8-0F29B8836032}" type="presParOf" srcId="{625A669B-6479-42D0-B233-B752595D5299}" destId="{A0D8CC8A-3D03-4A23-BAF2-4851037AB91A}" srcOrd="0" destOrd="0" presId="urn:microsoft.com/office/officeart/2018/2/layout/IconVerticalSolidList"/>
    <dgm:cxn modelId="{81A87F24-914A-40C0-96F1-43ECE788760B}" type="presParOf" srcId="{625A669B-6479-42D0-B233-B752595D5299}" destId="{59967AE8-362C-44B4-9DD4-C26F007DFFBE}" srcOrd="1" destOrd="0" presId="urn:microsoft.com/office/officeart/2018/2/layout/IconVerticalSolidList"/>
    <dgm:cxn modelId="{9B7E00F4-C7D2-4A68-9875-83A05955DBE7}" type="presParOf" srcId="{625A669B-6479-42D0-B233-B752595D5299}" destId="{F95486E0-2847-4F83-A614-59BD2A1A9E18}" srcOrd="2" destOrd="0" presId="urn:microsoft.com/office/officeart/2018/2/layout/IconVerticalSolidList"/>
    <dgm:cxn modelId="{7CC3A86F-961B-42B0-B18D-8B3E8A8CFA30}" type="presParOf" srcId="{625A669B-6479-42D0-B233-B752595D5299}" destId="{C5C4756C-1930-480C-B280-0ECB2471884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C8BF95-E7ED-43A7-A264-CD4CD609A344}"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1C2A678-B7C4-406C-B445-B81FD612FB5E}">
      <dgm:prSet/>
      <dgm:spPr/>
      <dgm:t>
        <a:bodyPr/>
        <a:lstStyle/>
        <a:p>
          <a:r>
            <a:rPr lang="en-US" dirty="0"/>
            <a:t>Contant availability (always being ready to respond)</a:t>
          </a:r>
        </a:p>
      </dgm:t>
    </dgm:pt>
    <dgm:pt modelId="{78AA55C4-0EAE-4B29-A093-AC84B06220E0}" type="parTrans" cxnId="{39430DE6-47FB-41E2-AF83-9BB29DCB60CC}">
      <dgm:prSet/>
      <dgm:spPr/>
      <dgm:t>
        <a:bodyPr/>
        <a:lstStyle/>
        <a:p>
          <a:endParaRPr lang="en-US"/>
        </a:p>
      </dgm:t>
    </dgm:pt>
    <dgm:pt modelId="{F9CB1C6B-28A0-418C-AD65-388CD7CFECF0}" type="sibTrans" cxnId="{39430DE6-47FB-41E2-AF83-9BB29DCB60CC}">
      <dgm:prSet/>
      <dgm:spPr/>
      <dgm:t>
        <a:bodyPr/>
        <a:lstStyle/>
        <a:p>
          <a:endParaRPr lang="en-US"/>
        </a:p>
      </dgm:t>
    </dgm:pt>
    <dgm:pt modelId="{A270F3C0-1BA9-42A9-94D8-F78C17650B3B}">
      <dgm:prSet/>
      <dgm:spPr/>
      <dgm:t>
        <a:bodyPr/>
        <a:lstStyle/>
        <a:p>
          <a:r>
            <a:rPr lang="en-GB" dirty="0"/>
            <a:t>Continued productivity or visibility (new posts all the time to stay relevant)</a:t>
          </a:r>
          <a:endParaRPr lang="en-US" dirty="0"/>
        </a:p>
      </dgm:t>
    </dgm:pt>
    <dgm:pt modelId="{5E43723C-949A-4CF6-AE3D-3CF5243A6D90}" type="parTrans" cxnId="{1F3BD237-5261-44EF-9FFA-ADD67AF833B2}">
      <dgm:prSet/>
      <dgm:spPr/>
      <dgm:t>
        <a:bodyPr/>
        <a:lstStyle/>
        <a:p>
          <a:endParaRPr lang="en-US"/>
        </a:p>
      </dgm:t>
    </dgm:pt>
    <dgm:pt modelId="{0518452E-04C1-4268-B472-2EB6B9413800}" type="sibTrans" cxnId="{1F3BD237-5261-44EF-9FFA-ADD67AF833B2}">
      <dgm:prSet/>
      <dgm:spPr/>
      <dgm:t>
        <a:bodyPr/>
        <a:lstStyle/>
        <a:p>
          <a:endParaRPr lang="en-US"/>
        </a:p>
      </dgm:t>
    </dgm:pt>
    <dgm:pt modelId="{8FD5911F-BBF9-46D7-9985-C91956B491C8}">
      <dgm:prSet/>
      <dgm:spPr/>
      <dgm:t>
        <a:bodyPr/>
        <a:lstStyle/>
        <a:p>
          <a:r>
            <a:rPr lang="en-GB" dirty="0"/>
            <a:t>Performing happiness or success (</a:t>
          </a:r>
          <a:r>
            <a:rPr lang="en-US" dirty="0"/>
            <a:t>unrealistic lifestyles, such unboxing, wealth, body building, etc.)</a:t>
          </a:r>
        </a:p>
      </dgm:t>
    </dgm:pt>
    <dgm:pt modelId="{19D1C574-3DBB-4F18-B3F0-35D54EAAD42A}" type="parTrans" cxnId="{A27A6133-B242-4EF1-BEC5-479BEA2F80AD}">
      <dgm:prSet/>
      <dgm:spPr/>
      <dgm:t>
        <a:bodyPr/>
        <a:lstStyle/>
        <a:p>
          <a:endParaRPr lang="en-US"/>
        </a:p>
      </dgm:t>
    </dgm:pt>
    <dgm:pt modelId="{4375D8B9-AC28-4304-8C07-F79D8FBAE385}" type="sibTrans" cxnId="{A27A6133-B242-4EF1-BEC5-479BEA2F80AD}">
      <dgm:prSet/>
      <dgm:spPr/>
      <dgm:t>
        <a:bodyPr/>
        <a:lstStyle/>
        <a:p>
          <a:endParaRPr lang="en-US"/>
        </a:p>
      </dgm:t>
    </dgm:pt>
    <dgm:pt modelId="{FFFA01F5-428A-44B1-BECC-2DECDBDB88F3}">
      <dgm:prSet/>
      <dgm:spPr/>
      <dgm:t>
        <a:bodyPr/>
        <a:lstStyle/>
        <a:p>
          <a:r>
            <a:rPr lang="en-GB" dirty="0"/>
            <a:t>Moral public performance (pressure to publicly signal virtue rather than practice genuine, private ethics)</a:t>
          </a:r>
          <a:endParaRPr lang="en-US" dirty="0"/>
        </a:p>
      </dgm:t>
    </dgm:pt>
    <dgm:pt modelId="{E2B0A74F-C58E-4C48-9EEE-25A1AF631780}" type="parTrans" cxnId="{7CBC9DED-1A48-4494-83AE-845C5565EC70}">
      <dgm:prSet/>
      <dgm:spPr/>
      <dgm:t>
        <a:bodyPr/>
        <a:lstStyle/>
        <a:p>
          <a:endParaRPr lang="en-US"/>
        </a:p>
      </dgm:t>
    </dgm:pt>
    <dgm:pt modelId="{D755262F-7FF2-405A-A16B-876B29A13640}" type="sibTrans" cxnId="{7CBC9DED-1A48-4494-83AE-845C5565EC70}">
      <dgm:prSet/>
      <dgm:spPr/>
      <dgm:t>
        <a:bodyPr/>
        <a:lstStyle/>
        <a:p>
          <a:endParaRPr lang="en-US"/>
        </a:p>
      </dgm:t>
    </dgm:pt>
    <dgm:pt modelId="{9E6C439B-8216-4574-89B9-77DB16C03308}">
      <dgm:prSet/>
      <dgm:spPr/>
      <dgm:t>
        <a:bodyPr/>
        <a:lstStyle/>
        <a:p>
          <a:r>
            <a:rPr lang="en-GB" dirty="0"/>
            <a:t>Perfection (hinting at comparisons with one’s lifestyle and life circumstances)</a:t>
          </a:r>
          <a:endParaRPr lang="en-US" dirty="0"/>
        </a:p>
      </dgm:t>
    </dgm:pt>
    <dgm:pt modelId="{FB88A853-425E-4EC0-93D6-66B630C8ACD2}" type="parTrans" cxnId="{14838B11-E4F8-4AC1-B8A5-A2C9F73FC82C}">
      <dgm:prSet/>
      <dgm:spPr/>
      <dgm:t>
        <a:bodyPr/>
        <a:lstStyle/>
        <a:p>
          <a:endParaRPr lang="en-US"/>
        </a:p>
      </dgm:t>
    </dgm:pt>
    <dgm:pt modelId="{295751E4-3515-4598-93E6-47D551A25078}" type="sibTrans" cxnId="{14838B11-E4F8-4AC1-B8A5-A2C9F73FC82C}">
      <dgm:prSet/>
      <dgm:spPr/>
      <dgm:t>
        <a:bodyPr/>
        <a:lstStyle/>
        <a:p>
          <a:endParaRPr lang="en-US"/>
        </a:p>
      </dgm:t>
    </dgm:pt>
    <dgm:pt modelId="{68352D08-5D15-1641-A057-EA23FB375811}" type="pres">
      <dgm:prSet presAssocID="{ADC8BF95-E7ED-43A7-A264-CD4CD609A344}" presName="diagram" presStyleCnt="0">
        <dgm:presLayoutVars>
          <dgm:dir/>
          <dgm:resizeHandles val="exact"/>
        </dgm:presLayoutVars>
      </dgm:prSet>
      <dgm:spPr/>
    </dgm:pt>
    <dgm:pt modelId="{F825799C-7886-D743-B4B4-8EAFBFD04FEB}" type="pres">
      <dgm:prSet presAssocID="{41C2A678-B7C4-406C-B445-B81FD612FB5E}" presName="node" presStyleLbl="node1" presStyleIdx="0" presStyleCnt="5">
        <dgm:presLayoutVars>
          <dgm:bulletEnabled val="1"/>
        </dgm:presLayoutVars>
      </dgm:prSet>
      <dgm:spPr/>
    </dgm:pt>
    <dgm:pt modelId="{446E592B-C5AD-A14B-8B99-235EA961301A}" type="pres">
      <dgm:prSet presAssocID="{F9CB1C6B-28A0-418C-AD65-388CD7CFECF0}" presName="sibTrans" presStyleCnt="0"/>
      <dgm:spPr/>
    </dgm:pt>
    <dgm:pt modelId="{A5C009BE-0382-4246-8339-BED20E85A0AA}" type="pres">
      <dgm:prSet presAssocID="{A270F3C0-1BA9-42A9-94D8-F78C17650B3B}" presName="node" presStyleLbl="node1" presStyleIdx="1" presStyleCnt="5">
        <dgm:presLayoutVars>
          <dgm:bulletEnabled val="1"/>
        </dgm:presLayoutVars>
      </dgm:prSet>
      <dgm:spPr/>
    </dgm:pt>
    <dgm:pt modelId="{8D8F0ABA-08A6-D544-9927-7DE17578B7B3}" type="pres">
      <dgm:prSet presAssocID="{0518452E-04C1-4268-B472-2EB6B9413800}" presName="sibTrans" presStyleCnt="0"/>
      <dgm:spPr/>
    </dgm:pt>
    <dgm:pt modelId="{7B75C5FC-1761-5E4B-8FC6-98D6EDA84F52}" type="pres">
      <dgm:prSet presAssocID="{8FD5911F-BBF9-46D7-9985-C91956B491C8}" presName="node" presStyleLbl="node1" presStyleIdx="2" presStyleCnt="5">
        <dgm:presLayoutVars>
          <dgm:bulletEnabled val="1"/>
        </dgm:presLayoutVars>
      </dgm:prSet>
      <dgm:spPr/>
    </dgm:pt>
    <dgm:pt modelId="{4D4BD37A-E6E9-A14C-89A7-637EA650A5AA}" type="pres">
      <dgm:prSet presAssocID="{4375D8B9-AC28-4304-8C07-F79D8FBAE385}" presName="sibTrans" presStyleCnt="0"/>
      <dgm:spPr/>
    </dgm:pt>
    <dgm:pt modelId="{83145989-D2ED-644B-AFCC-E32FB7034A08}" type="pres">
      <dgm:prSet presAssocID="{FFFA01F5-428A-44B1-BECC-2DECDBDB88F3}" presName="node" presStyleLbl="node1" presStyleIdx="3" presStyleCnt="5">
        <dgm:presLayoutVars>
          <dgm:bulletEnabled val="1"/>
        </dgm:presLayoutVars>
      </dgm:prSet>
      <dgm:spPr/>
    </dgm:pt>
    <dgm:pt modelId="{5002E30C-CF97-CE46-B422-F051AC718BAC}" type="pres">
      <dgm:prSet presAssocID="{D755262F-7FF2-405A-A16B-876B29A13640}" presName="sibTrans" presStyleCnt="0"/>
      <dgm:spPr/>
    </dgm:pt>
    <dgm:pt modelId="{61383F78-F9E7-614C-803B-BC8304C5D99E}" type="pres">
      <dgm:prSet presAssocID="{9E6C439B-8216-4574-89B9-77DB16C03308}" presName="node" presStyleLbl="node1" presStyleIdx="4" presStyleCnt="5">
        <dgm:presLayoutVars>
          <dgm:bulletEnabled val="1"/>
        </dgm:presLayoutVars>
      </dgm:prSet>
      <dgm:spPr/>
    </dgm:pt>
  </dgm:ptLst>
  <dgm:cxnLst>
    <dgm:cxn modelId="{14838B11-E4F8-4AC1-B8A5-A2C9F73FC82C}" srcId="{ADC8BF95-E7ED-43A7-A264-CD4CD609A344}" destId="{9E6C439B-8216-4574-89B9-77DB16C03308}" srcOrd="4" destOrd="0" parTransId="{FB88A853-425E-4EC0-93D6-66B630C8ACD2}" sibTransId="{295751E4-3515-4598-93E6-47D551A25078}"/>
    <dgm:cxn modelId="{F12AA122-5CE6-A44D-AF50-80A18561F669}" type="presOf" srcId="{A270F3C0-1BA9-42A9-94D8-F78C17650B3B}" destId="{A5C009BE-0382-4246-8339-BED20E85A0AA}" srcOrd="0" destOrd="0" presId="urn:microsoft.com/office/officeart/2005/8/layout/default"/>
    <dgm:cxn modelId="{801C642C-78E2-FA43-B137-5D401380E869}" type="presOf" srcId="{8FD5911F-BBF9-46D7-9985-C91956B491C8}" destId="{7B75C5FC-1761-5E4B-8FC6-98D6EDA84F52}" srcOrd="0" destOrd="0" presId="urn:microsoft.com/office/officeart/2005/8/layout/default"/>
    <dgm:cxn modelId="{A27A6133-B242-4EF1-BEC5-479BEA2F80AD}" srcId="{ADC8BF95-E7ED-43A7-A264-CD4CD609A344}" destId="{8FD5911F-BBF9-46D7-9985-C91956B491C8}" srcOrd="2" destOrd="0" parTransId="{19D1C574-3DBB-4F18-B3F0-35D54EAAD42A}" sibTransId="{4375D8B9-AC28-4304-8C07-F79D8FBAE385}"/>
    <dgm:cxn modelId="{AB724F34-871A-E644-8BFA-83EE84262A82}" type="presOf" srcId="{9E6C439B-8216-4574-89B9-77DB16C03308}" destId="{61383F78-F9E7-614C-803B-BC8304C5D99E}" srcOrd="0" destOrd="0" presId="urn:microsoft.com/office/officeart/2005/8/layout/default"/>
    <dgm:cxn modelId="{1F3BD237-5261-44EF-9FFA-ADD67AF833B2}" srcId="{ADC8BF95-E7ED-43A7-A264-CD4CD609A344}" destId="{A270F3C0-1BA9-42A9-94D8-F78C17650B3B}" srcOrd="1" destOrd="0" parTransId="{5E43723C-949A-4CF6-AE3D-3CF5243A6D90}" sibTransId="{0518452E-04C1-4268-B472-2EB6B9413800}"/>
    <dgm:cxn modelId="{9D477944-E7FB-5841-BFB3-F0EA913825AA}" type="presOf" srcId="{FFFA01F5-428A-44B1-BECC-2DECDBDB88F3}" destId="{83145989-D2ED-644B-AFCC-E32FB7034A08}" srcOrd="0" destOrd="0" presId="urn:microsoft.com/office/officeart/2005/8/layout/default"/>
    <dgm:cxn modelId="{51EBE382-BF1E-884E-BCB2-1A058EC7BAC4}" type="presOf" srcId="{41C2A678-B7C4-406C-B445-B81FD612FB5E}" destId="{F825799C-7886-D743-B4B4-8EAFBFD04FEB}" srcOrd="0" destOrd="0" presId="urn:microsoft.com/office/officeart/2005/8/layout/default"/>
    <dgm:cxn modelId="{46D0E8A5-4CB9-C74D-B998-5DFB640D6973}" type="presOf" srcId="{ADC8BF95-E7ED-43A7-A264-CD4CD609A344}" destId="{68352D08-5D15-1641-A057-EA23FB375811}" srcOrd="0" destOrd="0" presId="urn:microsoft.com/office/officeart/2005/8/layout/default"/>
    <dgm:cxn modelId="{39430DE6-47FB-41E2-AF83-9BB29DCB60CC}" srcId="{ADC8BF95-E7ED-43A7-A264-CD4CD609A344}" destId="{41C2A678-B7C4-406C-B445-B81FD612FB5E}" srcOrd="0" destOrd="0" parTransId="{78AA55C4-0EAE-4B29-A093-AC84B06220E0}" sibTransId="{F9CB1C6B-28A0-418C-AD65-388CD7CFECF0}"/>
    <dgm:cxn modelId="{7CBC9DED-1A48-4494-83AE-845C5565EC70}" srcId="{ADC8BF95-E7ED-43A7-A264-CD4CD609A344}" destId="{FFFA01F5-428A-44B1-BECC-2DECDBDB88F3}" srcOrd="3" destOrd="0" parTransId="{E2B0A74F-C58E-4C48-9EEE-25A1AF631780}" sibTransId="{D755262F-7FF2-405A-A16B-876B29A13640}"/>
    <dgm:cxn modelId="{528DF010-A77C-734B-8C46-1449FECA2BA5}" type="presParOf" srcId="{68352D08-5D15-1641-A057-EA23FB375811}" destId="{F825799C-7886-D743-B4B4-8EAFBFD04FEB}" srcOrd="0" destOrd="0" presId="urn:microsoft.com/office/officeart/2005/8/layout/default"/>
    <dgm:cxn modelId="{3B3A1A33-C62B-1544-B339-FFC7219C5C5A}" type="presParOf" srcId="{68352D08-5D15-1641-A057-EA23FB375811}" destId="{446E592B-C5AD-A14B-8B99-235EA961301A}" srcOrd="1" destOrd="0" presId="urn:microsoft.com/office/officeart/2005/8/layout/default"/>
    <dgm:cxn modelId="{BD713AE1-267F-A047-9128-A484980E4993}" type="presParOf" srcId="{68352D08-5D15-1641-A057-EA23FB375811}" destId="{A5C009BE-0382-4246-8339-BED20E85A0AA}" srcOrd="2" destOrd="0" presId="urn:microsoft.com/office/officeart/2005/8/layout/default"/>
    <dgm:cxn modelId="{78BC1A9B-5A39-1A4F-B9B8-4F7912ED6311}" type="presParOf" srcId="{68352D08-5D15-1641-A057-EA23FB375811}" destId="{8D8F0ABA-08A6-D544-9927-7DE17578B7B3}" srcOrd="3" destOrd="0" presId="urn:microsoft.com/office/officeart/2005/8/layout/default"/>
    <dgm:cxn modelId="{3E272574-87A8-2445-A283-D5691A0F7CE4}" type="presParOf" srcId="{68352D08-5D15-1641-A057-EA23FB375811}" destId="{7B75C5FC-1761-5E4B-8FC6-98D6EDA84F52}" srcOrd="4" destOrd="0" presId="urn:microsoft.com/office/officeart/2005/8/layout/default"/>
    <dgm:cxn modelId="{2FC89380-DABD-054D-BCFB-E127713B6A49}" type="presParOf" srcId="{68352D08-5D15-1641-A057-EA23FB375811}" destId="{4D4BD37A-E6E9-A14C-89A7-637EA650A5AA}" srcOrd="5" destOrd="0" presId="urn:microsoft.com/office/officeart/2005/8/layout/default"/>
    <dgm:cxn modelId="{0A82EB97-401A-114E-82A1-1209EE1FF382}" type="presParOf" srcId="{68352D08-5D15-1641-A057-EA23FB375811}" destId="{83145989-D2ED-644B-AFCC-E32FB7034A08}" srcOrd="6" destOrd="0" presId="urn:microsoft.com/office/officeart/2005/8/layout/default"/>
    <dgm:cxn modelId="{F3621669-4568-8946-9658-86F902BF797B}" type="presParOf" srcId="{68352D08-5D15-1641-A057-EA23FB375811}" destId="{5002E30C-CF97-CE46-B422-F051AC718BAC}" srcOrd="7" destOrd="0" presId="urn:microsoft.com/office/officeart/2005/8/layout/default"/>
    <dgm:cxn modelId="{C489013D-C455-2C4A-A491-70C69308443D}" type="presParOf" srcId="{68352D08-5D15-1641-A057-EA23FB375811}" destId="{61383F78-F9E7-614C-803B-BC8304C5D99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8D80CB-4838-47B0-8FC9-73D5931818DD}"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433FCC23-0021-479B-96C0-2B4A212D4D30}">
      <dgm:prSet/>
      <dgm:spPr/>
      <dgm:t>
        <a:bodyPr/>
        <a:lstStyle/>
        <a:p>
          <a:pPr>
            <a:lnSpc>
              <a:spcPct val="100000"/>
            </a:lnSpc>
          </a:pPr>
          <a:r>
            <a:rPr lang="en-GB"/>
            <a:t>Conduct </a:t>
          </a:r>
          <a:endParaRPr lang="en-US"/>
        </a:p>
      </dgm:t>
    </dgm:pt>
    <dgm:pt modelId="{DA4F7B68-08BE-4C57-B1BC-8EEF92D8B468}" type="parTrans" cxnId="{23EE5F15-6BDA-4800-989C-4918E0E6F2DB}">
      <dgm:prSet/>
      <dgm:spPr/>
      <dgm:t>
        <a:bodyPr/>
        <a:lstStyle/>
        <a:p>
          <a:endParaRPr lang="en-US"/>
        </a:p>
      </dgm:t>
    </dgm:pt>
    <dgm:pt modelId="{44718E13-DA2C-4ACE-B300-0AAA8B3ACB08}" type="sibTrans" cxnId="{23EE5F15-6BDA-4800-989C-4918E0E6F2DB}">
      <dgm:prSet/>
      <dgm:spPr/>
      <dgm:t>
        <a:bodyPr/>
        <a:lstStyle/>
        <a:p>
          <a:endParaRPr lang="en-US"/>
        </a:p>
      </dgm:t>
    </dgm:pt>
    <dgm:pt modelId="{47F63C30-9A08-4940-BC4E-EE4BA70D83D0}">
      <dgm:prSet/>
      <dgm:spPr/>
      <dgm:t>
        <a:bodyPr/>
        <a:lstStyle/>
        <a:p>
          <a:pPr>
            <a:lnSpc>
              <a:spcPct val="100000"/>
            </a:lnSpc>
          </a:pPr>
          <a:r>
            <a:rPr lang="en-GB"/>
            <a:t> </a:t>
          </a:r>
          <a:endParaRPr lang="en-US"/>
        </a:p>
      </dgm:t>
    </dgm:pt>
    <dgm:pt modelId="{09DCD586-FA27-4C0F-B7FB-A5696FF049D9}" type="parTrans" cxnId="{BF77D4F2-E121-47CE-89D8-C0F7E5BC364F}">
      <dgm:prSet/>
      <dgm:spPr/>
      <dgm:t>
        <a:bodyPr/>
        <a:lstStyle/>
        <a:p>
          <a:endParaRPr lang="en-US"/>
        </a:p>
      </dgm:t>
    </dgm:pt>
    <dgm:pt modelId="{800AB7D6-80A9-430B-ABAA-BAC4A549B283}" type="sibTrans" cxnId="{BF77D4F2-E121-47CE-89D8-C0F7E5BC364F}">
      <dgm:prSet/>
      <dgm:spPr/>
      <dgm:t>
        <a:bodyPr/>
        <a:lstStyle/>
        <a:p>
          <a:endParaRPr lang="en-US"/>
        </a:p>
      </dgm:t>
    </dgm:pt>
    <dgm:pt modelId="{36CF018E-87D4-4913-8EB0-E279805B3FD5}">
      <dgm:prSet/>
      <dgm:spPr/>
      <dgm:t>
        <a:bodyPr/>
        <a:lstStyle/>
        <a:p>
          <a:pPr>
            <a:lnSpc>
              <a:spcPct val="100000"/>
            </a:lnSpc>
          </a:pPr>
          <a:r>
            <a:rPr lang="en-GB"/>
            <a:t>competence </a:t>
          </a:r>
          <a:endParaRPr lang="en-US"/>
        </a:p>
      </dgm:t>
    </dgm:pt>
    <dgm:pt modelId="{0391EAE6-8795-49AC-95DC-34911D7600AC}" type="parTrans" cxnId="{D04F638D-6E8C-4078-BECD-966A34908962}">
      <dgm:prSet/>
      <dgm:spPr/>
      <dgm:t>
        <a:bodyPr/>
        <a:lstStyle/>
        <a:p>
          <a:endParaRPr lang="en-US"/>
        </a:p>
      </dgm:t>
    </dgm:pt>
    <dgm:pt modelId="{5567A742-A828-4768-A80D-D3A6776D8F90}" type="sibTrans" cxnId="{D04F638D-6E8C-4078-BECD-966A34908962}">
      <dgm:prSet/>
      <dgm:spPr/>
      <dgm:t>
        <a:bodyPr/>
        <a:lstStyle/>
        <a:p>
          <a:endParaRPr lang="en-US"/>
        </a:p>
      </dgm:t>
    </dgm:pt>
    <dgm:pt modelId="{24F18741-C055-4786-A1E0-DD8B306DEC5D}" type="pres">
      <dgm:prSet presAssocID="{3F8D80CB-4838-47B0-8FC9-73D5931818DD}" presName="root" presStyleCnt="0">
        <dgm:presLayoutVars>
          <dgm:dir/>
          <dgm:resizeHandles val="exact"/>
        </dgm:presLayoutVars>
      </dgm:prSet>
      <dgm:spPr/>
    </dgm:pt>
    <dgm:pt modelId="{469DA96B-90F8-47E1-BD8C-1430037DD8F9}" type="pres">
      <dgm:prSet presAssocID="{433FCC23-0021-479B-96C0-2B4A212D4D30}" presName="compNode" presStyleCnt="0"/>
      <dgm:spPr/>
    </dgm:pt>
    <dgm:pt modelId="{CAD1466B-2B13-4FEB-BF82-F253C8657A50}" type="pres">
      <dgm:prSet presAssocID="{433FCC23-0021-479B-96C0-2B4A212D4D3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3EEC3272-FD3B-42DD-9710-6858EC7965BE}" type="pres">
      <dgm:prSet presAssocID="{433FCC23-0021-479B-96C0-2B4A212D4D30}" presName="spaceRect" presStyleCnt="0"/>
      <dgm:spPr/>
    </dgm:pt>
    <dgm:pt modelId="{1B7CB591-A815-4951-99C6-22E8D3A7C161}" type="pres">
      <dgm:prSet presAssocID="{433FCC23-0021-479B-96C0-2B4A212D4D30}" presName="textRect" presStyleLbl="revTx" presStyleIdx="0" presStyleCnt="3">
        <dgm:presLayoutVars>
          <dgm:chMax val="1"/>
          <dgm:chPref val="1"/>
        </dgm:presLayoutVars>
      </dgm:prSet>
      <dgm:spPr/>
    </dgm:pt>
    <dgm:pt modelId="{59F42127-24DF-4215-A19D-3E6EEFA21367}" type="pres">
      <dgm:prSet presAssocID="{44718E13-DA2C-4ACE-B300-0AAA8B3ACB08}" presName="sibTrans" presStyleCnt="0"/>
      <dgm:spPr/>
    </dgm:pt>
    <dgm:pt modelId="{39666480-7ACF-4382-BF57-992F30505536}" type="pres">
      <dgm:prSet presAssocID="{47F63C30-9A08-4940-BC4E-EE4BA70D83D0}" presName="compNode" presStyleCnt="0"/>
      <dgm:spPr/>
    </dgm:pt>
    <dgm:pt modelId="{2DB7A4F5-9720-4E4A-80A8-C2A3FD0DA576}" type="pres">
      <dgm:prSet presAssocID="{47F63C30-9A08-4940-BC4E-EE4BA70D83D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dd"/>
        </a:ext>
      </dgm:extLst>
    </dgm:pt>
    <dgm:pt modelId="{E880F4C3-5F1C-4549-8A55-561E8675EFB8}" type="pres">
      <dgm:prSet presAssocID="{47F63C30-9A08-4940-BC4E-EE4BA70D83D0}" presName="spaceRect" presStyleCnt="0"/>
      <dgm:spPr/>
    </dgm:pt>
    <dgm:pt modelId="{00CD7AD8-AA75-4F68-8871-8AFBB8A8098B}" type="pres">
      <dgm:prSet presAssocID="{47F63C30-9A08-4940-BC4E-EE4BA70D83D0}" presName="textRect" presStyleLbl="revTx" presStyleIdx="1" presStyleCnt="3">
        <dgm:presLayoutVars>
          <dgm:chMax val="1"/>
          <dgm:chPref val="1"/>
        </dgm:presLayoutVars>
      </dgm:prSet>
      <dgm:spPr/>
    </dgm:pt>
    <dgm:pt modelId="{307B7F01-2FF6-42A7-92CA-555ADDAF97B0}" type="pres">
      <dgm:prSet presAssocID="{800AB7D6-80A9-430B-ABAA-BAC4A549B283}" presName="sibTrans" presStyleCnt="0"/>
      <dgm:spPr/>
    </dgm:pt>
    <dgm:pt modelId="{B8C1ED15-8F9B-4A72-BA20-FF72987A1874}" type="pres">
      <dgm:prSet presAssocID="{36CF018E-87D4-4913-8EB0-E279805B3FD5}" presName="compNode" presStyleCnt="0"/>
      <dgm:spPr/>
    </dgm:pt>
    <dgm:pt modelId="{53D74358-AC3D-4C9D-8B48-E6362BC3E46A}" type="pres">
      <dgm:prSet presAssocID="{36CF018E-87D4-4913-8EB0-E279805B3FD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3CDE1D55-B2FB-447A-99C2-7723FE199A99}" type="pres">
      <dgm:prSet presAssocID="{36CF018E-87D4-4913-8EB0-E279805B3FD5}" presName="spaceRect" presStyleCnt="0"/>
      <dgm:spPr/>
    </dgm:pt>
    <dgm:pt modelId="{6CF18853-F126-40AC-99EE-8C954DFF253F}" type="pres">
      <dgm:prSet presAssocID="{36CF018E-87D4-4913-8EB0-E279805B3FD5}" presName="textRect" presStyleLbl="revTx" presStyleIdx="2" presStyleCnt="3">
        <dgm:presLayoutVars>
          <dgm:chMax val="1"/>
          <dgm:chPref val="1"/>
        </dgm:presLayoutVars>
      </dgm:prSet>
      <dgm:spPr/>
    </dgm:pt>
  </dgm:ptLst>
  <dgm:cxnLst>
    <dgm:cxn modelId="{23EE5F15-6BDA-4800-989C-4918E0E6F2DB}" srcId="{3F8D80CB-4838-47B0-8FC9-73D5931818DD}" destId="{433FCC23-0021-479B-96C0-2B4A212D4D30}" srcOrd="0" destOrd="0" parTransId="{DA4F7B68-08BE-4C57-B1BC-8EEF92D8B468}" sibTransId="{44718E13-DA2C-4ACE-B300-0AAA8B3ACB08}"/>
    <dgm:cxn modelId="{CB1E6C1D-5F0A-4361-93CA-A8F59464B5A8}" type="presOf" srcId="{433FCC23-0021-479B-96C0-2B4A212D4D30}" destId="{1B7CB591-A815-4951-99C6-22E8D3A7C161}" srcOrd="0" destOrd="0" presId="urn:microsoft.com/office/officeart/2018/2/layout/IconLabelList"/>
    <dgm:cxn modelId="{529FD62A-2B0D-4A20-923B-3654C551E360}" type="presOf" srcId="{3F8D80CB-4838-47B0-8FC9-73D5931818DD}" destId="{24F18741-C055-4786-A1E0-DD8B306DEC5D}" srcOrd="0" destOrd="0" presId="urn:microsoft.com/office/officeart/2018/2/layout/IconLabelList"/>
    <dgm:cxn modelId="{2CC2733E-A936-4E20-A001-03ADBDCD2FBE}" type="presOf" srcId="{47F63C30-9A08-4940-BC4E-EE4BA70D83D0}" destId="{00CD7AD8-AA75-4F68-8871-8AFBB8A8098B}" srcOrd="0" destOrd="0" presId="urn:microsoft.com/office/officeart/2018/2/layout/IconLabelList"/>
    <dgm:cxn modelId="{D04F638D-6E8C-4078-BECD-966A34908962}" srcId="{3F8D80CB-4838-47B0-8FC9-73D5931818DD}" destId="{36CF018E-87D4-4913-8EB0-E279805B3FD5}" srcOrd="2" destOrd="0" parTransId="{0391EAE6-8795-49AC-95DC-34911D7600AC}" sibTransId="{5567A742-A828-4768-A80D-D3A6776D8F90}"/>
    <dgm:cxn modelId="{BF77D4F2-E121-47CE-89D8-C0F7E5BC364F}" srcId="{3F8D80CB-4838-47B0-8FC9-73D5931818DD}" destId="{47F63C30-9A08-4940-BC4E-EE4BA70D83D0}" srcOrd="1" destOrd="0" parTransId="{09DCD586-FA27-4C0F-B7FB-A5696FF049D9}" sibTransId="{800AB7D6-80A9-430B-ABAA-BAC4A549B283}"/>
    <dgm:cxn modelId="{7CFABAF5-7E18-495A-A837-D8F00F56C401}" type="presOf" srcId="{36CF018E-87D4-4913-8EB0-E279805B3FD5}" destId="{6CF18853-F126-40AC-99EE-8C954DFF253F}" srcOrd="0" destOrd="0" presId="urn:microsoft.com/office/officeart/2018/2/layout/IconLabelList"/>
    <dgm:cxn modelId="{42AEBA63-078F-40B1-991F-90EED38E9963}" type="presParOf" srcId="{24F18741-C055-4786-A1E0-DD8B306DEC5D}" destId="{469DA96B-90F8-47E1-BD8C-1430037DD8F9}" srcOrd="0" destOrd="0" presId="urn:microsoft.com/office/officeart/2018/2/layout/IconLabelList"/>
    <dgm:cxn modelId="{31649663-60A9-4961-AA8F-7A53DF3DE823}" type="presParOf" srcId="{469DA96B-90F8-47E1-BD8C-1430037DD8F9}" destId="{CAD1466B-2B13-4FEB-BF82-F253C8657A50}" srcOrd="0" destOrd="0" presId="urn:microsoft.com/office/officeart/2018/2/layout/IconLabelList"/>
    <dgm:cxn modelId="{836F4241-7028-456E-8A43-3D638142DE1C}" type="presParOf" srcId="{469DA96B-90F8-47E1-BD8C-1430037DD8F9}" destId="{3EEC3272-FD3B-42DD-9710-6858EC7965BE}" srcOrd="1" destOrd="0" presId="urn:microsoft.com/office/officeart/2018/2/layout/IconLabelList"/>
    <dgm:cxn modelId="{E83C3AE7-323F-4280-A7CE-F55E39D0897A}" type="presParOf" srcId="{469DA96B-90F8-47E1-BD8C-1430037DD8F9}" destId="{1B7CB591-A815-4951-99C6-22E8D3A7C161}" srcOrd="2" destOrd="0" presId="urn:microsoft.com/office/officeart/2018/2/layout/IconLabelList"/>
    <dgm:cxn modelId="{964B6D82-04C0-4382-82B8-DDC15CC79384}" type="presParOf" srcId="{24F18741-C055-4786-A1E0-DD8B306DEC5D}" destId="{59F42127-24DF-4215-A19D-3E6EEFA21367}" srcOrd="1" destOrd="0" presId="urn:microsoft.com/office/officeart/2018/2/layout/IconLabelList"/>
    <dgm:cxn modelId="{BD19B067-C9F4-4401-AD45-A5AD165FE50E}" type="presParOf" srcId="{24F18741-C055-4786-A1E0-DD8B306DEC5D}" destId="{39666480-7ACF-4382-BF57-992F30505536}" srcOrd="2" destOrd="0" presId="urn:microsoft.com/office/officeart/2018/2/layout/IconLabelList"/>
    <dgm:cxn modelId="{92241DBA-EF7D-4CC1-B974-10F6E2B362A0}" type="presParOf" srcId="{39666480-7ACF-4382-BF57-992F30505536}" destId="{2DB7A4F5-9720-4E4A-80A8-C2A3FD0DA576}" srcOrd="0" destOrd="0" presId="urn:microsoft.com/office/officeart/2018/2/layout/IconLabelList"/>
    <dgm:cxn modelId="{7CBEA435-8840-4C35-B7D5-9A6E0FFABC34}" type="presParOf" srcId="{39666480-7ACF-4382-BF57-992F30505536}" destId="{E880F4C3-5F1C-4549-8A55-561E8675EFB8}" srcOrd="1" destOrd="0" presId="urn:microsoft.com/office/officeart/2018/2/layout/IconLabelList"/>
    <dgm:cxn modelId="{5E9A6293-D547-4285-8267-79EB17F0DE48}" type="presParOf" srcId="{39666480-7ACF-4382-BF57-992F30505536}" destId="{00CD7AD8-AA75-4F68-8871-8AFBB8A8098B}" srcOrd="2" destOrd="0" presId="urn:microsoft.com/office/officeart/2018/2/layout/IconLabelList"/>
    <dgm:cxn modelId="{D96A4718-ED84-46B9-A88B-61928B93A152}" type="presParOf" srcId="{24F18741-C055-4786-A1E0-DD8B306DEC5D}" destId="{307B7F01-2FF6-42A7-92CA-555ADDAF97B0}" srcOrd="3" destOrd="0" presId="urn:microsoft.com/office/officeart/2018/2/layout/IconLabelList"/>
    <dgm:cxn modelId="{35132863-8BBB-4C27-945D-63B904380C6F}" type="presParOf" srcId="{24F18741-C055-4786-A1E0-DD8B306DEC5D}" destId="{B8C1ED15-8F9B-4A72-BA20-FF72987A1874}" srcOrd="4" destOrd="0" presId="urn:microsoft.com/office/officeart/2018/2/layout/IconLabelList"/>
    <dgm:cxn modelId="{0D8250C9-0AB9-4538-A788-A5993FA2EF5E}" type="presParOf" srcId="{B8C1ED15-8F9B-4A72-BA20-FF72987A1874}" destId="{53D74358-AC3D-4C9D-8B48-E6362BC3E46A}" srcOrd="0" destOrd="0" presId="urn:microsoft.com/office/officeart/2018/2/layout/IconLabelList"/>
    <dgm:cxn modelId="{BCFAA495-FCAA-47EE-B54F-7DBAF4369464}" type="presParOf" srcId="{B8C1ED15-8F9B-4A72-BA20-FF72987A1874}" destId="{3CDE1D55-B2FB-447A-99C2-7723FE199A99}" srcOrd="1" destOrd="0" presId="urn:microsoft.com/office/officeart/2018/2/layout/IconLabelList"/>
    <dgm:cxn modelId="{F0CDFDFD-21FA-494C-861E-8755BA0EADDE}" type="presParOf" srcId="{B8C1ED15-8F9B-4A72-BA20-FF72987A1874}" destId="{6CF18853-F126-40AC-99EE-8C954DFF253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9281DB-5175-4DA4-A967-3436C3CBA023}"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C03C5D68-5B9B-4ECC-8940-1CFC2A07C904}">
      <dgm:prSet/>
      <dgm:spPr/>
      <dgm:t>
        <a:bodyPr/>
        <a:lstStyle/>
        <a:p>
          <a:pPr>
            <a:lnSpc>
              <a:spcPct val="100000"/>
            </a:lnSpc>
          </a:pPr>
          <a:r>
            <a:rPr lang="en-GB" b="0" dirty="0"/>
            <a:t>From participation to recognition</a:t>
          </a:r>
          <a:endParaRPr lang="en-US" b="0" dirty="0"/>
        </a:p>
      </dgm:t>
    </dgm:pt>
    <dgm:pt modelId="{97379D50-4561-4291-9DDE-04D4AF0EDBA5}" type="parTrans" cxnId="{74B9CF0D-FA56-4B42-A4FC-3DA22BC12E6B}">
      <dgm:prSet/>
      <dgm:spPr/>
      <dgm:t>
        <a:bodyPr/>
        <a:lstStyle/>
        <a:p>
          <a:endParaRPr lang="en-US"/>
        </a:p>
      </dgm:t>
    </dgm:pt>
    <dgm:pt modelId="{F31BF280-37A9-46BD-8EDA-DE80BC357235}" type="sibTrans" cxnId="{74B9CF0D-FA56-4B42-A4FC-3DA22BC12E6B}">
      <dgm:prSet/>
      <dgm:spPr/>
      <dgm:t>
        <a:bodyPr/>
        <a:lstStyle/>
        <a:p>
          <a:endParaRPr lang="en-US"/>
        </a:p>
      </dgm:t>
    </dgm:pt>
    <dgm:pt modelId="{58820229-7351-493D-9E6C-2E8389C321F5}">
      <dgm:prSet/>
      <dgm:spPr/>
      <dgm:t>
        <a:bodyPr/>
        <a:lstStyle/>
        <a:p>
          <a:pPr>
            <a:lnSpc>
              <a:spcPct val="100000"/>
            </a:lnSpc>
          </a:pPr>
          <a:r>
            <a:rPr lang="en-GB"/>
            <a:t>Online relationships are not just about </a:t>
          </a:r>
          <a:r>
            <a:rPr lang="en-GB" i="1"/>
            <a:t>engagement</a:t>
          </a:r>
          <a:r>
            <a:rPr lang="en-GB"/>
            <a:t> but about being seen, heard, and valued</a:t>
          </a:r>
          <a:endParaRPr lang="en-US"/>
        </a:p>
      </dgm:t>
    </dgm:pt>
    <dgm:pt modelId="{55FD0316-0E18-484E-886B-47E548402339}" type="parTrans" cxnId="{E21ADE83-AD57-4744-95ED-704D520911EB}">
      <dgm:prSet/>
      <dgm:spPr/>
      <dgm:t>
        <a:bodyPr/>
        <a:lstStyle/>
        <a:p>
          <a:endParaRPr lang="en-US"/>
        </a:p>
      </dgm:t>
    </dgm:pt>
    <dgm:pt modelId="{DC7E01C5-EF61-43D2-AFE4-9672813B9F6E}" type="sibTrans" cxnId="{E21ADE83-AD57-4744-95ED-704D520911EB}">
      <dgm:prSet/>
      <dgm:spPr/>
      <dgm:t>
        <a:bodyPr/>
        <a:lstStyle/>
        <a:p>
          <a:endParaRPr lang="en-US"/>
        </a:p>
      </dgm:t>
    </dgm:pt>
    <dgm:pt modelId="{2E6E51E8-990B-44F4-99E7-CBEC73B9FC7A}">
      <dgm:prSet/>
      <dgm:spPr/>
      <dgm:t>
        <a:bodyPr/>
        <a:lstStyle/>
        <a:p>
          <a:pPr>
            <a:lnSpc>
              <a:spcPct val="100000"/>
            </a:lnSpc>
          </a:pPr>
          <a:r>
            <a:rPr lang="en-GB"/>
            <a:t>Key to relationships is reciprocity</a:t>
          </a:r>
          <a:endParaRPr lang="en-US"/>
        </a:p>
      </dgm:t>
    </dgm:pt>
    <dgm:pt modelId="{FFA2D20D-81EE-4262-9587-7CDEC139465C}" type="parTrans" cxnId="{0027DDEE-ABA9-4D5E-92FC-0A560A76F002}">
      <dgm:prSet/>
      <dgm:spPr/>
      <dgm:t>
        <a:bodyPr/>
        <a:lstStyle/>
        <a:p>
          <a:endParaRPr lang="en-US"/>
        </a:p>
      </dgm:t>
    </dgm:pt>
    <dgm:pt modelId="{C9C41B74-BB6E-447A-A9A1-27FDB561E8EC}" type="sibTrans" cxnId="{0027DDEE-ABA9-4D5E-92FC-0A560A76F002}">
      <dgm:prSet/>
      <dgm:spPr/>
      <dgm:t>
        <a:bodyPr/>
        <a:lstStyle/>
        <a:p>
          <a:endParaRPr lang="en-US"/>
        </a:p>
      </dgm:t>
    </dgm:pt>
    <dgm:pt modelId="{66214D11-33E7-4416-97B5-9C0F7ACF9E6E}" type="pres">
      <dgm:prSet presAssocID="{A99281DB-5175-4DA4-A967-3436C3CBA023}" presName="root" presStyleCnt="0">
        <dgm:presLayoutVars>
          <dgm:dir/>
          <dgm:resizeHandles val="exact"/>
        </dgm:presLayoutVars>
      </dgm:prSet>
      <dgm:spPr/>
    </dgm:pt>
    <dgm:pt modelId="{E4E00FBA-4829-43BD-AF8E-7BA3266C98FA}" type="pres">
      <dgm:prSet presAssocID="{C03C5D68-5B9B-4ECC-8940-1CFC2A07C904}" presName="compNode" presStyleCnt="0"/>
      <dgm:spPr/>
    </dgm:pt>
    <dgm:pt modelId="{9456B71D-0AD2-4653-84DD-AC5BE3525F54}" type="pres">
      <dgm:prSet presAssocID="{C03C5D68-5B9B-4ECC-8940-1CFC2A07C904}" presName="bgRect" presStyleLbl="bgShp" presStyleIdx="0" presStyleCnt="3"/>
      <dgm:spPr/>
    </dgm:pt>
    <dgm:pt modelId="{28212F3E-F7F5-4231-8CC6-8F0BAA57A17C}" type="pres">
      <dgm:prSet presAssocID="{C03C5D68-5B9B-4ECC-8940-1CFC2A07C90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ibbon"/>
        </a:ext>
      </dgm:extLst>
    </dgm:pt>
    <dgm:pt modelId="{82CE4432-474A-4A3A-B7BF-38F5501926A7}" type="pres">
      <dgm:prSet presAssocID="{C03C5D68-5B9B-4ECC-8940-1CFC2A07C904}" presName="spaceRect" presStyleCnt="0"/>
      <dgm:spPr/>
    </dgm:pt>
    <dgm:pt modelId="{4D77859D-4AF1-4707-84C4-805EB673E97B}" type="pres">
      <dgm:prSet presAssocID="{C03C5D68-5B9B-4ECC-8940-1CFC2A07C904}" presName="parTx" presStyleLbl="revTx" presStyleIdx="0" presStyleCnt="3">
        <dgm:presLayoutVars>
          <dgm:chMax val="0"/>
          <dgm:chPref val="0"/>
        </dgm:presLayoutVars>
      </dgm:prSet>
      <dgm:spPr/>
    </dgm:pt>
    <dgm:pt modelId="{F26B0958-6EA8-4021-8067-AAB3BAC42EF9}" type="pres">
      <dgm:prSet presAssocID="{F31BF280-37A9-46BD-8EDA-DE80BC357235}" presName="sibTrans" presStyleCnt="0"/>
      <dgm:spPr/>
    </dgm:pt>
    <dgm:pt modelId="{1C3AC1A0-AF05-42A9-AF6B-C32EBF40CD0E}" type="pres">
      <dgm:prSet presAssocID="{58820229-7351-493D-9E6C-2E8389C321F5}" presName="compNode" presStyleCnt="0"/>
      <dgm:spPr/>
    </dgm:pt>
    <dgm:pt modelId="{B71B2DB4-243C-4236-B921-3019962DAE78}" type="pres">
      <dgm:prSet presAssocID="{58820229-7351-493D-9E6C-2E8389C321F5}" presName="bgRect" presStyleLbl="bgShp" presStyleIdx="1" presStyleCnt="3"/>
      <dgm:spPr/>
    </dgm:pt>
    <dgm:pt modelId="{5260A14D-C278-4A65-9AE1-7B4B5F4C0B47}" type="pres">
      <dgm:prSet presAssocID="{58820229-7351-493D-9E6C-2E8389C321F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2CC7A407-8640-4540-9464-0D91FDB26DA8}" type="pres">
      <dgm:prSet presAssocID="{58820229-7351-493D-9E6C-2E8389C321F5}" presName="spaceRect" presStyleCnt="0"/>
      <dgm:spPr/>
    </dgm:pt>
    <dgm:pt modelId="{679AE885-75C7-456D-A2D5-D1BBD2D72DC4}" type="pres">
      <dgm:prSet presAssocID="{58820229-7351-493D-9E6C-2E8389C321F5}" presName="parTx" presStyleLbl="revTx" presStyleIdx="1" presStyleCnt="3">
        <dgm:presLayoutVars>
          <dgm:chMax val="0"/>
          <dgm:chPref val="0"/>
        </dgm:presLayoutVars>
      </dgm:prSet>
      <dgm:spPr/>
    </dgm:pt>
    <dgm:pt modelId="{4A41D41A-3BF6-4ED8-A629-D5D26080D57B}" type="pres">
      <dgm:prSet presAssocID="{DC7E01C5-EF61-43D2-AFE4-9672813B9F6E}" presName="sibTrans" presStyleCnt="0"/>
      <dgm:spPr/>
    </dgm:pt>
    <dgm:pt modelId="{83FC5C39-E757-456F-B162-47034A170523}" type="pres">
      <dgm:prSet presAssocID="{2E6E51E8-990B-44F4-99E7-CBEC73B9FC7A}" presName="compNode" presStyleCnt="0"/>
      <dgm:spPr/>
    </dgm:pt>
    <dgm:pt modelId="{A709680D-1C57-4DCF-B117-450BA08F2C18}" type="pres">
      <dgm:prSet presAssocID="{2E6E51E8-990B-44F4-99E7-CBEC73B9FC7A}" presName="bgRect" presStyleLbl="bgShp" presStyleIdx="2" presStyleCnt="3"/>
      <dgm:spPr/>
    </dgm:pt>
    <dgm:pt modelId="{ED675218-7886-47CF-B88A-511AE90B3999}" type="pres">
      <dgm:prSet presAssocID="{2E6E51E8-990B-44F4-99E7-CBEC73B9FC7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3AB2D3D9-BDA0-4DDF-A502-BACCAB60A892}" type="pres">
      <dgm:prSet presAssocID="{2E6E51E8-990B-44F4-99E7-CBEC73B9FC7A}" presName="spaceRect" presStyleCnt="0"/>
      <dgm:spPr/>
    </dgm:pt>
    <dgm:pt modelId="{5AB09FA4-7AD1-4EB4-B998-E38145C875C7}" type="pres">
      <dgm:prSet presAssocID="{2E6E51E8-990B-44F4-99E7-CBEC73B9FC7A}" presName="parTx" presStyleLbl="revTx" presStyleIdx="2" presStyleCnt="3">
        <dgm:presLayoutVars>
          <dgm:chMax val="0"/>
          <dgm:chPref val="0"/>
        </dgm:presLayoutVars>
      </dgm:prSet>
      <dgm:spPr/>
    </dgm:pt>
  </dgm:ptLst>
  <dgm:cxnLst>
    <dgm:cxn modelId="{74B9CF0D-FA56-4B42-A4FC-3DA22BC12E6B}" srcId="{A99281DB-5175-4DA4-A967-3436C3CBA023}" destId="{C03C5D68-5B9B-4ECC-8940-1CFC2A07C904}" srcOrd="0" destOrd="0" parTransId="{97379D50-4561-4291-9DDE-04D4AF0EDBA5}" sibTransId="{F31BF280-37A9-46BD-8EDA-DE80BC357235}"/>
    <dgm:cxn modelId="{12FACD61-3369-47BD-9A5B-D2BF9885C653}" type="presOf" srcId="{2E6E51E8-990B-44F4-99E7-CBEC73B9FC7A}" destId="{5AB09FA4-7AD1-4EB4-B998-E38145C875C7}" srcOrd="0" destOrd="0" presId="urn:microsoft.com/office/officeart/2018/2/layout/IconVerticalSolidList"/>
    <dgm:cxn modelId="{A3233D6E-926D-495E-A9EE-E81157E5CB00}" type="presOf" srcId="{A99281DB-5175-4DA4-A967-3436C3CBA023}" destId="{66214D11-33E7-4416-97B5-9C0F7ACF9E6E}" srcOrd="0" destOrd="0" presId="urn:microsoft.com/office/officeart/2018/2/layout/IconVerticalSolidList"/>
    <dgm:cxn modelId="{E21ADE83-AD57-4744-95ED-704D520911EB}" srcId="{A99281DB-5175-4DA4-A967-3436C3CBA023}" destId="{58820229-7351-493D-9E6C-2E8389C321F5}" srcOrd="1" destOrd="0" parTransId="{55FD0316-0E18-484E-886B-47E548402339}" sibTransId="{DC7E01C5-EF61-43D2-AFE4-9672813B9F6E}"/>
    <dgm:cxn modelId="{4EE9109E-8094-46D3-81D9-FD8E4BE9517A}" type="presOf" srcId="{58820229-7351-493D-9E6C-2E8389C321F5}" destId="{679AE885-75C7-456D-A2D5-D1BBD2D72DC4}" srcOrd="0" destOrd="0" presId="urn:microsoft.com/office/officeart/2018/2/layout/IconVerticalSolidList"/>
    <dgm:cxn modelId="{D2FDEFCC-307F-4387-9A1B-04941622EA63}" type="presOf" srcId="{C03C5D68-5B9B-4ECC-8940-1CFC2A07C904}" destId="{4D77859D-4AF1-4707-84C4-805EB673E97B}" srcOrd="0" destOrd="0" presId="urn:microsoft.com/office/officeart/2018/2/layout/IconVerticalSolidList"/>
    <dgm:cxn modelId="{0027DDEE-ABA9-4D5E-92FC-0A560A76F002}" srcId="{A99281DB-5175-4DA4-A967-3436C3CBA023}" destId="{2E6E51E8-990B-44F4-99E7-CBEC73B9FC7A}" srcOrd="2" destOrd="0" parTransId="{FFA2D20D-81EE-4262-9587-7CDEC139465C}" sibTransId="{C9C41B74-BB6E-447A-A9A1-27FDB561E8EC}"/>
    <dgm:cxn modelId="{23C34AF6-CA3A-496A-958C-FEDB49789C3F}" type="presParOf" srcId="{66214D11-33E7-4416-97B5-9C0F7ACF9E6E}" destId="{E4E00FBA-4829-43BD-AF8E-7BA3266C98FA}" srcOrd="0" destOrd="0" presId="urn:microsoft.com/office/officeart/2018/2/layout/IconVerticalSolidList"/>
    <dgm:cxn modelId="{A099E228-4962-4477-9479-0718C2A0009F}" type="presParOf" srcId="{E4E00FBA-4829-43BD-AF8E-7BA3266C98FA}" destId="{9456B71D-0AD2-4653-84DD-AC5BE3525F54}" srcOrd="0" destOrd="0" presId="urn:microsoft.com/office/officeart/2018/2/layout/IconVerticalSolidList"/>
    <dgm:cxn modelId="{345EF695-8DD6-4D02-A2B3-3C36F485CAE0}" type="presParOf" srcId="{E4E00FBA-4829-43BD-AF8E-7BA3266C98FA}" destId="{28212F3E-F7F5-4231-8CC6-8F0BAA57A17C}" srcOrd="1" destOrd="0" presId="urn:microsoft.com/office/officeart/2018/2/layout/IconVerticalSolidList"/>
    <dgm:cxn modelId="{C93F0FD4-B1C1-4647-9225-6EE51545FD83}" type="presParOf" srcId="{E4E00FBA-4829-43BD-AF8E-7BA3266C98FA}" destId="{82CE4432-474A-4A3A-B7BF-38F5501926A7}" srcOrd="2" destOrd="0" presId="urn:microsoft.com/office/officeart/2018/2/layout/IconVerticalSolidList"/>
    <dgm:cxn modelId="{72718BD4-AC5B-489E-B976-097E522786DC}" type="presParOf" srcId="{E4E00FBA-4829-43BD-AF8E-7BA3266C98FA}" destId="{4D77859D-4AF1-4707-84C4-805EB673E97B}" srcOrd="3" destOrd="0" presId="urn:microsoft.com/office/officeart/2018/2/layout/IconVerticalSolidList"/>
    <dgm:cxn modelId="{24755F06-A683-4F3F-A62A-5B488CD67338}" type="presParOf" srcId="{66214D11-33E7-4416-97B5-9C0F7ACF9E6E}" destId="{F26B0958-6EA8-4021-8067-AAB3BAC42EF9}" srcOrd="1" destOrd="0" presId="urn:microsoft.com/office/officeart/2018/2/layout/IconVerticalSolidList"/>
    <dgm:cxn modelId="{88CB4F97-EC7D-4D31-BDE2-0F768E303F21}" type="presParOf" srcId="{66214D11-33E7-4416-97B5-9C0F7ACF9E6E}" destId="{1C3AC1A0-AF05-42A9-AF6B-C32EBF40CD0E}" srcOrd="2" destOrd="0" presId="urn:microsoft.com/office/officeart/2018/2/layout/IconVerticalSolidList"/>
    <dgm:cxn modelId="{460E933F-7075-4156-AA07-579292FDC768}" type="presParOf" srcId="{1C3AC1A0-AF05-42A9-AF6B-C32EBF40CD0E}" destId="{B71B2DB4-243C-4236-B921-3019962DAE78}" srcOrd="0" destOrd="0" presId="urn:microsoft.com/office/officeart/2018/2/layout/IconVerticalSolidList"/>
    <dgm:cxn modelId="{CBDA21B9-659C-43AF-A317-5E2EABFAC846}" type="presParOf" srcId="{1C3AC1A0-AF05-42A9-AF6B-C32EBF40CD0E}" destId="{5260A14D-C278-4A65-9AE1-7B4B5F4C0B47}" srcOrd="1" destOrd="0" presId="urn:microsoft.com/office/officeart/2018/2/layout/IconVerticalSolidList"/>
    <dgm:cxn modelId="{3C81F774-83C3-4A75-986A-4C9C391AFD12}" type="presParOf" srcId="{1C3AC1A0-AF05-42A9-AF6B-C32EBF40CD0E}" destId="{2CC7A407-8640-4540-9464-0D91FDB26DA8}" srcOrd="2" destOrd="0" presId="urn:microsoft.com/office/officeart/2018/2/layout/IconVerticalSolidList"/>
    <dgm:cxn modelId="{894FF46C-97E1-46EB-A139-DF58250319BA}" type="presParOf" srcId="{1C3AC1A0-AF05-42A9-AF6B-C32EBF40CD0E}" destId="{679AE885-75C7-456D-A2D5-D1BBD2D72DC4}" srcOrd="3" destOrd="0" presId="urn:microsoft.com/office/officeart/2018/2/layout/IconVerticalSolidList"/>
    <dgm:cxn modelId="{BA03B631-0F35-46D1-94D5-C68824ABF1D9}" type="presParOf" srcId="{66214D11-33E7-4416-97B5-9C0F7ACF9E6E}" destId="{4A41D41A-3BF6-4ED8-A629-D5D26080D57B}" srcOrd="3" destOrd="0" presId="urn:microsoft.com/office/officeart/2018/2/layout/IconVerticalSolidList"/>
    <dgm:cxn modelId="{445B487C-96B8-4A91-A037-D8B5578721AC}" type="presParOf" srcId="{66214D11-33E7-4416-97B5-9C0F7ACF9E6E}" destId="{83FC5C39-E757-456F-B162-47034A170523}" srcOrd="4" destOrd="0" presId="urn:microsoft.com/office/officeart/2018/2/layout/IconVerticalSolidList"/>
    <dgm:cxn modelId="{4A0EF7FE-C042-4759-84E0-42289D12EFF4}" type="presParOf" srcId="{83FC5C39-E757-456F-B162-47034A170523}" destId="{A709680D-1C57-4DCF-B117-450BA08F2C18}" srcOrd="0" destOrd="0" presId="urn:microsoft.com/office/officeart/2018/2/layout/IconVerticalSolidList"/>
    <dgm:cxn modelId="{DE573806-594C-4E95-BD24-7239569B4270}" type="presParOf" srcId="{83FC5C39-E757-456F-B162-47034A170523}" destId="{ED675218-7886-47CF-B88A-511AE90B3999}" srcOrd="1" destOrd="0" presId="urn:microsoft.com/office/officeart/2018/2/layout/IconVerticalSolidList"/>
    <dgm:cxn modelId="{9048E3F8-2E8C-49AA-846F-50520DDEF468}" type="presParOf" srcId="{83FC5C39-E757-456F-B162-47034A170523}" destId="{3AB2D3D9-BDA0-4DDF-A502-BACCAB60A892}" srcOrd="2" destOrd="0" presId="urn:microsoft.com/office/officeart/2018/2/layout/IconVerticalSolidList"/>
    <dgm:cxn modelId="{E16BA39F-FEA6-4970-B029-FDCE0E898A5E}" type="presParOf" srcId="{83FC5C39-E757-456F-B162-47034A170523}" destId="{5AB09FA4-7AD1-4EB4-B998-E38145C875C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53ECC7-03D8-4CC2-A62F-145E3576DF3F}"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4A138677-D056-4A29-8CE5-9016F98BDF0B}">
      <dgm:prSet/>
      <dgm:spPr/>
      <dgm:t>
        <a:bodyPr/>
        <a:lstStyle/>
        <a:p>
          <a:r>
            <a:rPr lang="en-GB" b="1"/>
            <a:t>Use conflict as a learning site, not as a personal attack </a:t>
          </a:r>
          <a:endParaRPr lang="en-US"/>
        </a:p>
      </dgm:t>
    </dgm:pt>
    <dgm:pt modelId="{513367B9-F6D5-449D-9B60-D5723A8F49DE}" type="parTrans" cxnId="{54A19A70-9257-49D7-B509-8D98DD99CA5F}">
      <dgm:prSet/>
      <dgm:spPr/>
      <dgm:t>
        <a:bodyPr/>
        <a:lstStyle/>
        <a:p>
          <a:endParaRPr lang="en-US"/>
        </a:p>
      </dgm:t>
    </dgm:pt>
    <dgm:pt modelId="{94364AAF-715F-444D-9331-A8D71C1A12AE}" type="sibTrans" cxnId="{54A19A70-9257-49D7-B509-8D98DD99CA5F}">
      <dgm:prSet phldrT="1" phldr="0"/>
      <dgm:spPr/>
      <dgm:t>
        <a:bodyPr/>
        <a:lstStyle/>
        <a:p>
          <a:r>
            <a:rPr lang="en-US"/>
            <a:t>1</a:t>
          </a:r>
        </a:p>
      </dgm:t>
    </dgm:pt>
    <dgm:pt modelId="{B99D9369-F345-43EE-9C83-AF61B2684727}">
      <dgm:prSet/>
      <dgm:spPr/>
      <dgm:t>
        <a:bodyPr/>
        <a:lstStyle/>
        <a:p>
          <a:r>
            <a:rPr lang="en-GB"/>
            <a:t>Online conflict often reflects people’s own fears or misunderstanding</a:t>
          </a:r>
          <a:endParaRPr lang="en-US"/>
        </a:p>
      </dgm:t>
    </dgm:pt>
    <dgm:pt modelId="{517AA8FD-1285-4C3D-8E53-075B339DF9CB}" type="parTrans" cxnId="{A4B4D764-FAD7-4DF7-A6ED-AE1C5EF3B738}">
      <dgm:prSet/>
      <dgm:spPr/>
      <dgm:t>
        <a:bodyPr/>
        <a:lstStyle/>
        <a:p>
          <a:endParaRPr lang="en-US"/>
        </a:p>
      </dgm:t>
    </dgm:pt>
    <dgm:pt modelId="{FD216466-662C-4D2C-8DE1-95B295EDA300}" type="sibTrans" cxnId="{A4B4D764-FAD7-4DF7-A6ED-AE1C5EF3B738}">
      <dgm:prSet phldrT="2" phldr="0"/>
      <dgm:spPr/>
      <dgm:t>
        <a:bodyPr/>
        <a:lstStyle/>
        <a:p>
          <a:r>
            <a:rPr lang="en-US"/>
            <a:t>2</a:t>
          </a:r>
        </a:p>
      </dgm:t>
    </dgm:pt>
    <dgm:pt modelId="{2AD44F78-7A64-4ABF-AA8E-7F42691A10BE}">
      <dgm:prSet/>
      <dgm:spPr/>
      <dgm:t>
        <a:bodyPr/>
        <a:lstStyle/>
        <a:p>
          <a:r>
            <a:rPr lang="en-GB"/>
            <a:t>Shift from personalization (“I am attacked”) to contextualization (“What is intended here?”)</a:t>
          </a:r>
          <a:endParaRPr lang="en-US"/>
        </a:p>
      </dgm:t>
    </dgm:pt>
    <dgm:pt modelId="{2C3D58B0-BE3B-45E7-8ADB-0B71A7CD55E3}" type="parTrans" cxnId="{65FE51E0-EC9B-48DF-B070-3A6DFD3A045D}">
      <dgm:prSet/>
      <dgm:spPr/>
      <dgm:t>
        <a:bodyPr/>
        <a:lstStyle/>
        <a:p>
          <a:endParaRPr lang="en-US"/>
        </a:p>
      </dgm:t>
    </dgm:pt>
    <dgm:pt modelId="{3340FDB6-6DDB-466B-8E1A-C01745659DB3}" type="sibTrans" cxnId="{65FE51E0-EC9B-48DF-B070-3A6DFD3A045D}">
      <dgm:prSet phldrT="3" phldr="0"/>
      <dgm:spPr/>
      <dgm:t>
        <a:bodyPr/>
        <a:lstStyle/>
        <a:p>
          <a:r>
            <a:rPr lang="en-US"/>
            <a:t>3</a:t>
          </a:r>
        </a:p>
      </dgm:t>
    </dgm:pt>
    <dgm:pt modelId="{E0AAE7BC-70DF-6444-ABD8-1E66E9F170CF}" type="pres">
      <dgm:prSet presAssocID="{EE53ECC7-03D8-4CC2-A62F-145E3576DF3F}" presName="Name0" presStyleCnt="0">
        <dgm:presLayoutVars>
          <dgm:animLvl val="lvl"/>
          <dgm:resizeHandles val="exact"/>
        </dgm:presLayoutVars>
      </dgm:prSet>
      <dgm:spPr/>
    </dgm:pt>
    <dgm:pt modelId="{46A7E816-FB86-1546-8818-2EB04D2DD13C}" type="pres">
      <dgm:prSet presAssocID="{4A138677-D056-4A29-8CE5-9016F98BDF0B}" presName="compositeNode" presStyleCnt="0">
        <dgm:presLayoutVars>
          <dgm:bulletEnabled val="1"/>
        </dgm:presLayoutVars>
      </dgm:prSet>
      <dgm:spPr/>
    </dgm:pt>
    <dgm:pt modelId="{DB5C0A94-3F97-0F4E-BD52-0333601B81D0}" type="pres">
      <dgm:prSet presAssocID="{4A138677-D056-4A29-8CE5-9016F98BDF0B}" presName="bgRect" presStyleLbl="bgAccFollowNode1" presStyleIdx="0" presStyleCnt="3"/>
      <dgm:spPr/>
    </dgm:pt>
    <dgm:pt modelId="{D33AE272-934C-AA4A-B43C-FC34B51072CD}" type="pres">
      <dgm:prSet presAssocID="{94364AAF-715F-444D-9331-A8D71C1A12AE}" presName="sibTransNodeCircle" presStyleLbl="alignNode1" presStyleIdx="0" presStyleCnt="6">
        <dgm:presLayoutVars>
          <dgm:chMax val="0"/>
          <dgm:bulletEnabled/>
        </dgm:presLayoutVars>
      </dgm:prSet>
      <dgm:spPr/>
    </dgm:pt>
    <dgm:pt modelId="{9E4DFAD2-CC8A-6A43-86CE-AE95121CB200}" type="pres">
      <dgm:prSet presAssocID="{4A138677-D056-4A29-8CE5-9016F98BDF0B}" presName="bottomLine" presStyleLbl="alignNode1" presStyleIdx="1" presStyleCnt="6">
        <dgm:presLayoutVars/>
      </dgm:prSet>
      <dgm:spPr/>
    </dgm:pt>
    <dgm:pt modelId="{5287D2A4-8141-1F42-86C2-5DA206111E77}" type="pres">
      <dgm:prSet presAssocID="{4A138677-D056-4A29-8CE5-9016F98BDF0B}" presName="nodeText" presStyleLbl="bgAccFollowNode1" presStyleIdx="0" presStyleCnt="3">
        <dgm:presLayoutVars>
          <dgm:bulletEnabled val="1"/>
        </dgm:presLayoutVars>
      </dgm:prSet>
      <dgm:spPr/>
    </dgm:pt>
    <dgm:pt modelId="{56B3C2E8-B04C-B24C-85F9-B79F0DDB3442}" type="pres">
      <dgm:prSet presAssocID="{94364AAF-715F-444D-9331-A8D71C1A12AE}" presName="sibTrans" presStyleCnt="0"/>
      <dgm:spPr/>
    </dgm:pt>
    <dgm:pt modelId="{3F7842E4-581C-C243-BC9F-3ED3FEBB925C}" type="pres">
      <dgm:prSet presAssocID="{B99D9369-F345-43EE-9C83-AF61B2684727}" presName="compositeNode" presStyleCnt="0">
        <dgm:presLayoutVars>
          <dgm:bulletEnabled val="1"/>
        </dgm:presLayoutVars>
      </dgm:prSet>
      <dgm:spPr/>
    </dgm:pt>
    <dgm:pt modelId="{D4A76D7E-7BDE-614B-9484-E3BBDA8D56FF}" type="pres">
      <dgm:prSet presAssocID="{B99D9369-F345-43EE-9C83-AF61B2684727}" presName="bgRect" presStyleLbl="bgAccFollowNode1" presStyleIdx="1" presStyleCnt="3"/>
      <dgm:spPr/>
    </dgm:pt>
    <dgm:pt modelId="{05CB9451-132A-F341-B548-D4C307A216A7}" type="pres">
      <dgm:prSet presAssocID="{FD216466-662C-4D2C-8DE1-95B295EDA300}" presName="sibTransNodeCircle" presStyleLbl="alignNode1" presStyleIdx="2" presStyleCnt="6">
        <dgm:presLayoutVars>
          <dgm:chMax val="0"/>
          <dgm:bulletEnabled/>
        </dgm:presLayoutVars>
      </dgm:prSet>
      <dgm:spPr/>
    </dgm:pt>
    <dgm:pt modelId="{9D5E3756-5745-6840-BB31-DF5D1D47C1F4}" type="pres">
      <dgm:prSet presAssocID="{B99D9369-F345-43EE-9C83-AF61B2684727}" presName="bottomLine" presStyleLbl="alignNode1" presStyleIdx="3" presStyleCnt="6">
        <dgm:presLayoutVars/>
      </dgm:prSet>
      <dgm:spPr/>
    </dgm:pt>
    <dgm:pt modelId="{5D6A518B-452E-2848-8D49-DD5BA640D98D}" type="pres">
      <dgm:prSet presAssocID="{B99D9369-F345-43EE-9C83-AF61B2684727}" presName="nodeText" presStyleLbl="bgAccFollowNode1" presStyleIdx="1" presStyleCnt="3">
        <dgm:presLayoutVars>
          <dgm:bulletEnabled val="1"/>
        </dgm:presLayoutVars>
      </dgm:prSet>
      <dgm:spPr/>
    </dgm:pt>
    <dgm:pt modelId="{D82C1258-62B4-3B4A-ADFF-99F7FB15AE5F}" type="pres">
      <dgm:prSet presAssocID="{FD216466-662C-4D2C-8DE1-95B295EDA300}" presName="sibTrans" presStyleCnt="0"/>
      <dgm:spPr/>
    </dgm:pt>
    <dgm:pt modelId="{0C43568C-1CD4-8F4E-B973-BEB297147D57}" type="pres">
      <dgm:prSet presAssocID="{2AD44F78-7A64-4ABF-AA8E-7F42691A10BE}" presName="compositeNode" presStyleCnt="0">
        <dgm:presLayoutVars>
          <dgm:bulletEnabled val="1"/>
        </dgm:presLayoutVars>
      </dgm:prSet>
      <dgm:spPr/>
    </dgm:pt>
    <dgm:pt modelId="{875D97C5-E954-AE45-9314-242C2D16F898}" type="pres">
      <dgm:prSet presAssocID="{2AD44F78-7A64-4ABF-AA8E-7F42691A10BE}" presName="bgRect" presStyleLbl="bgAccFollowNode1" presStyleIdx="2" presStyleCnt="3"/>
      <dgm:spPr/>
    </dgm:pt>
    <dgm:pt modelId="{52C39D67-1FF3-134A-B91C-D55F8BB2A2E0}" type="pres">
      <dgm:prSet presAssocID="{3340FDB6-6DDB-466B-8E1A-C01745659DB3}" presName="sibTransNodeCircle" presStyleLbl="alignNode1" presStyleIdx="4" presStyleCnt="6">
        <dgm:presLayoutVars>
          <dgm:chMax val="0"/>
          <dgm:bulletEnabled/>
        </dgm:presLayoutVars>
      </dgm:prSet>
      <dgm:spPr/>
    </dgm:pt>
    <dgm:pt modelId="{3C6C4602-4078-AC41-8175-317F7510936B}" type="pres">
      <dgm:prSet presAssocID="{2AD44F78-7A64-4ABF-AA8E-7F42691A10BE}" presName="bottomLine" presStyleLbl="alignNode1" presStyleIdx="5" presStyleCnt="6">
        <dgm:presLayoutVars/>
      </dgm:prSet>
      <dgm:spPr/>
    </dgm:pt>
    <dgm:pt modelId="{8E0A043B-5B35-D44E-8BE3-068DCF8D4308}" type="pres">
      <dgm:prSet presAssocID="{2AD44F78-7A64-4ABF-AA8E-7F42691A10BE}" presName="nodeText" presStyleLbl="bgAccFollowNode1" presStyleIdx="2" presStyleCnt="3">
        <dgm:presLayoutVars>
          <dgm:bulletEnabled val="1"/>
        </dgm:presLayoutVars>
      </dgm:prSet>
      <dgm:spPr/>
    </dgm:pt>
  </dgm:ptLst>
  <dgm:cxnLst>
    <dgm:cxn modelId="{62489324-F0A0-2A47-B92F-2EBF06D6CE3A}" type="presOf" srcId="{3340FDB6-6DDB-466B-8E1A-C01745659DB3}" destId="{52C39D67-1FF3-134A-B91C-D55F8BB2A2E0}" srcOrd="0" destOrd="0" presId="urn:microsoft.com/office/officeart/2016/7/layout/BasicLinearProcessNumbered"/>
    <dgm:cxn modelId="{5CC62B33-CCD3-CD49-916F-5DB53F3EC43B}" type="presOf" srcId="{94364AAF-715F-444D-9331-A8D71C1A12AE}" destId="{D33AE272-934C-AA4A-B43C-FC34B51072CD}" srcOrd="0" destOrd="0" presId="urn:microsoft.com/office/officeart/2016/7/layout/BasicLinearProcessNumbered"/>
    <dgm:cxn modelId="{B2118C42-DC50-204B-A6A9-7B3E72E88CC2}" type="presOf" srcId="{4A138677-D056-4A29-8CE5-9016F98BDF0B}" destId="{5287D2A4-8141-1F42-86C2-5DA206111E77}" srcOrd="1" destOrd="0" presId="urn:microsoft.com/office/officeart/2016/7/layout/BasicLinearProcessNumbered"/>
    <dgm:cxn modelId="{CC7D804C-1C8B-0046-934C-B1B106F2DE40}" type="presOf" srcId="{2AD44F78-7A64-4ABF-AA8E-7F42691A10BE}" destId="{875D97C5-E954-AE45-9314-242C2D16F898}" srcOrd="0" destOrd="0" presId="urn:microsoft.com/office/officeart/2016/7/layout/BasicLinearProcessNumbered"/>
    <dgm:cxn modelId="{96DEBA4C-ED8F-5947-8D5A-2B406485F286}" type="presOf" srcId="{B99D9369-F345-43EE-9C83-AF61B2684727}" destId="{5D6A518B-452E-2848-8D49-DD5BA640D98D}" srcOrd="1" destOrd="0" presId="urn:microsoft.com/office/officeart/2016/7/layout/BasicLinearProcessNumbered"/>
    <dgm:cxn modelId="{3C9E8B5C-E32C-EC4A-8F84-2F1930CB80AC}" type="presOf" srcId="{2AD44F78-7A64-4ABF-AA8E-7F42691A10BE}" destId="{8E0A043B-5B35-D44E-8BE3-068DCF8D4308}" srcOrd="1" destOrd="0" presId="urn:microsoft.com/office/officeart/2016/7/layout/BasicLinearProcessNumbered"/>
    <dgm:cxn modelId="{A4B4D764-FAD7-4DF7-A6ED-AE1C5EF3B738}" srcId="{EE53ECC7-03D8-4CC2-A62F-145E3576DF3F}" destId="{B99D9369-F345-43EE-9C83-AF61B2684727}" srcOrd="1" destOrd="0" parTransId="{517AA8FD-1285-4C3D-8E53-075B339DF9CB}" sibTransId="{FD216466-662C-4D2C-8DE1-95B295EDA300}"/>
    <dgm:cxn modelId="{54A19A70-9257-49D7-B509-8D98DD99CA5F}" srcId="{EE53ECC7-03D8-4CC2-A62F-145E3576DF3F}" destId="{4A138677-D056-4A29-8CE5-9016F98BDF0B}" srcOrd="0" destOrd="0" parTransId="{513367B9-F6D5-449D-9B60-D5723A8F49DE}" sibTransId="{94364AAF-715F-444D-9331-A8D71C1A12AE}"/>
    <dgm:cxn modelId="{582501A1-5ABD-5B40-B56F-0E50BCBE3BE9}" type="presOf" srcId="{B99D9369-F345-43EE-9C83-AF61B2684727}" destId="{D4A76D7E-7BDE-614B-9484-E3BBDA8D56FF}" srcOrd="0" destOrd="0" presId="urn:microsoft.com/office/officeart/2016/7/layout/BasicLinearProcessNumbered"/>
    <dgm:cxn modelId="{09A918AD-8443-7845-AE20-9B7F412B660D}" type="presOf" srcId="{4A138677-D056-4A29-8CE5-9016F98BDF0B}" destId="{DB5C0A94-3F97-0F4E-BD52-0333601B81D0}" srcOrd="0" destOrd="0" presId="urn:microsoft.com/office/officeart/2016/7/layout/BasicLinearProcessNumbered"/>
    <dgm:cxn modelId="{65FE51E0-EC9B-48DF-B070-3A6DFD3A045D}" srcId="{EE53ECC7-03D8-4CC2-A62F-145E3576DF3F}" destId="{2AD44F78-7A64-4ABF-AA8E-7F42691A10BE}" srcOrd="2" destOrd="0" parTransId="{2C3D58B0-BE3B-45E7-8ADB-0B71A7CD55E3}" sibTransId="{3340FDB6-6DDB-466B-8E1A-C01745659DB3}"/>
    <dgm:cxn modelId="{2977F8ED-CD51-2F4D-83B5-C6093D37F3B6}" type="presOf" srcId="{FD216466-662C-4D2C-8DE1-95B295EDA300}" destId="{05CB9451-132A-F341-B548-D4C307A216A7}" srcOrd="0" destOrd="0" presId="urn:microsoft.com/office/officeart/2016/7/layout/BasicLinearProcessNumbered"/>
    <dgm:cxn modelId="{9E95DFF5-017C-EC41-85CE-D1B04A856DCE}" type="presOf" srcId="{EE53ECC7-03D8-4CC2-A62F-145E3576DF3F}" destId="{E0AAE7BC-70DF-6444-ABD8-1E66E9F170CF}" srcOrd="0" destOrd="0" presId="urn:microsoft.com/office/officeart/2016/7/layout/BasicLinearProcessNumbered"/>
    <dgm:cxn modelId="{5C088445-04BD-5941-BC88-D419238EEA42}" type="presParOf" srcId="{E0AAE7BC-70DF-6444-ABD8-1E66E9F170CF}" destId="{46A7E816-FB86-1546-8818-2EB04D2DD13C}" srcOrd="0" destOrd="0" presId="urn:microsoft.com/office/officeart/2016/7/layout/BasicLinearProcessNumbered"/>
    <dgm:cxn modelId="{BF149B39-BB3B-9F43-9D4B-C8977E178797}" type="presParOf" srcId="{46A7E816-FB86-1546-8818-2EB04D2DD13C}" destId="{DB5C0A94-3F97-0F4E-BD52-0333601B81D0}" srcOrd="0" destOrd="0" presId="urn:microsoft.com/office/officeart/2016/7/layout/BasicLinearProcessNumbered"/>
    <dgm:cxn modelId="{A14D8E11-ED22-A847-8812-4BABA5463E1F}" type="presParOf" srcId="{46A7E816-FB86-1546-8818-2EB04D2DD13C}" destId="{D33AE272-934C-AA4A-B43C-FC34B51072CD}" srcOrd="1" destOrd="0" presId="urn:microsoft.com/office/officeart/2016/7/layout/BasicLinearProcessNumbered"/>
    <dgm:cxn modelId="{45F1F76C-526A-B944-9238-CC8B10C2DCF4}" type="presParOf" srcId="{46A7E816-FB86-1546-8818-2EB04D2DD13C}" destId="{9E4DFAD2-CC8A-6A43-86CE-AE95121CB200}" srcOrd="2" destOrd="0" presId="urn:microsoft.com/office/officeart/2016/7/layout/BasicLinearProcessNumbered"/>
    <dgm:cxn modelId="{AB4DAA9D-D14F-CD4C-BF7F-3FBAEEDC1EA6}" type="presParOf" srcId="{46A7E816-FB86-1546-8818-2EB04D2DD13C}" destId="{5287D2A4-8141-1F42-86C2-5DA206111E77}" srcOrd="3" destOrd="0" presId="urn:microsoft.com/office/officeart/2016/7/layout/BasicLinearProcessNumbered"/>
    <dgm:cxn modelId="{5BE83469-00D1-CD42-B34E-C52C40D8BC6A}" type="presParOf" srcId="{E0AAE7BC-70DF-6444-ABD8-1E66E9F170CF}" destId="{56B3C2E8-B04C-B24C-85F9-B79F0DDB3442}" srcOrd="1" destOrd="0" presId="urn:microsoft.com/office/officeart/2016/7/layout/BasicLinearProcessNumbered"/>
    <dgm:cxn modelId="{8F424F29-A271-E845-ABB9-38982DAB6756}" type="presParOf" srcId="{E0AAE7BC-70DF-6444-ABD8-1E66E9F170CF}" destId="{3F7842E4-581C-C243-BC9F-3ED3FEBB925C}" srcOrd="2" destOrd="0" presId="urn:microsoft.com/office/officeart/2016/7/layout/BasicLinearProcessNumbered"/>
    <dgm:cxn modelId="{A2F033F2-BE97-6847-B59D-A32CD1107646}" type="presParOf" srcId="{3F7842E4-581C-C243-BC9F-3ED3FEBB925C}" destId="{D4A76D7E-7BDE-614B-9484-E3BBDA8D56FF}" srcOrd="0" destOrd="0" presId="urn:microsoft.com/office/officeart/2016/7/layout/BasicLinearProcessNumbered"/>
    <dgm:cxn modelId="{321847FB-F53F-4D41-A310-DF03BD7C4C58}" type="presParOf" srcId="{3F7842E4-581C-C243-BC9F-3ED3FEBB925C}" destId="{05CB9451-132A-F341-B548-D4C307A216A7}" srcOrd="1" destOrd="0" presId="urn:microsoft.com/office/officeart/2016/7/layout/BasicLinearProcessNumbered"/>
    <dgm:cxn modelId="{E98EC7B5-22AA-6145-A916-31A8005F16FA}" type="presParOf" srcId="{3F7842E4-581C-C243-BC9F-3ED3FEBB925C}" destId="{9D5E3756-5745-6840-BB31-DF5D1D47C1F4}" srcOrd="2" destOrd="0" presId="urn:microsoft.com/office/officeart/2016/7/layout/BasicLinearProcessNumbered"/>
    <dgm:cxn modelId="{D05EB624-994C-F142-B300-8520FA59E96E}" type="presParOf" srcId="{3F7842E4-581C-C243-BC9F-3ED3FEBB925C}" destId="{5D6A518B-452E-2848-8D49-DD5BA640D98D}" srcOrd="3" destOrd="0" presId="urn:microsoft.com/office/officeart/2016/7/layout/BasicLinearProcessNumbered"/>
    <dgm:cxn modelId="{49063D89-E07E-6A4A-9E23-15FA24719DD5}" type="presParOf" srcId="{E0AAE7BC-70DF-6444-ABD8-1E66E9F170CF}" destId="{D82C1258-62B4-3B4A-ADFF-99F7FB15AE5F}" srcOrd="3" destOrd="0" presId="urn:microsoft.com/office/officeart/2016/7/layout/BasicLinearProcessNumbered"/>
    <dgm:cxn modelId="{38F29785-AB1B-7A4F-BB4A-ED3B309E3263}" type="presParOf" srcId="{E0AAE7BC-70DF-6444-ABD8-1E66E9F170CF}" destId="{0C43568C-1CD4-8F4E-B973-BEB297147D57}" srcOrd="4" destOrd="0" presId="urn:microsoft.com/office/officeart/2016/7/layout/BasicLinearProcessNumbered"/>
    <dgm:cxn modelId="{CB4E1ADE-05FD-1444-A619-10CF8B5C08F9}" type="presParOf" srcId="{0C43568C-1CD4-8F4E-B973-BEB297147D57}" destId="{875D97C5-E954-AE45-9314-242C2D16F898}" srcOrd="0" destOrd="0" presId="urn:microsoft.com/office/officeart/2016/7/layout/BasicLinearProcessNumbered"/>
    <dgm:cxn modelId="{C307E882-A461-0740-B316-E8ACF5129F07}" type="presParOf" srcId="{0C43568C-1CD4-8F4E-B973-BEB297147D57}" destId="{52C39D67-1FF3-134A-B91C-D55F8BB2A2E0}" srcOrd="1" destOrd="0" presId="urn:microsoft.com/office/officeart/2016/7/layout/BasicLinearProcessNumbered"/>
    <dgm:cxn modelId="{14410C10-D904-AD42-93A3-337A61C010BA}" type="presParOf" srcId="{0C43568C-1CD4-8F4E-B973-BEB297147D57}" destId="{3C6C4602-4078-AC41-8175-317F7510936B}" srcOrd="2" destOrd="0" presId="urn:microsoft.com/office/officeart/2016/7/layout/BasicLinearProcessNumbered"/>
    <dgm:cxn modelId="{B171C504-5E42-4849-82FF-3A963B350EFD}" type="presParOf" srcId="{0C43568C-1CD4-8F4E-B973-BEB297147D57}" destId="{8E0A043B-5B35-D44E-8BE3-068DCF8D4308}"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0F4BE0-5CDB-4AAB-BE95-088FA82219D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814C83E-4085-4E67-BC5F-3428E994ADCD}">
      <dgm:prSet/>
      <dgm:spPr/>
      <dgm:t>
        <a:bodyPr/>
        <a:lstStyle/>
        <a:p>
          <a:r>
            <a:rPr lang="en-GB" dirty="0"/>
            <a:t>Slow responses (reflect if an answer is needed. Can the answer be to ‘disconnect’ from that interaction? Or engage in respectful dialogue?</a:t>
          </a:r>
          <a:endParaRPr lang="en-US" dirty="0"/>
        </a:p>
      </dgm:t>
    </dgm:pt>
    <dgm:pt modelId="{7F459529-41E7-4066-9CF7-FC747A161BDF}" type="parTrans" cxnId="{4BA89746-7D5A-495B-B156-8B9807DBCBE6}">
      <dgm:prSet/>
      <dgm:spPr/>
      <dgm:t>
        <a:bodyPr/>
        <a:lstStyle/>
        <a:p>
          <a:endParaRPr lang="en-US"/>
        </a:p>
      </dgm:t>
    </dgm:pt>
    <dgm:pt modelId="{915C64E2-EBB5-4A60-B23A-4692B5D6B260}" type="sibTrans" cxnId="{4BA89746-7D5A-495B-B156-8B9807DBCBE6}">
      <dgm:prSet/>
      <dgm:spPr/>
      <dgm:t>
        <a:bodyPr/>
        <a:lstStyle/>
        <a:p>
          <a:endParaRPr lang="en-US"/>
        </a:p>
      </dgm:t>
    </dgm:pt>
    <dgm:pt modelId="{D5A82033-F556-4E24-A4A4-9B7BCF64BB4B}">
      <dgm:prSet/>
      <dgm:spPr/>
      <dgm:t>
        <a:bodyPr/>
        <a:lstStyle/>
        <a:p>
          <a:r>
            <a:rPr lang="en-GB"/>
            <a:t>Distinguishing disagreement from disrespect (different opinions are allowed; personal denigration is not)</a:t>
          </a:r>
          <a:endParaRPr lang="en-US"/>
        </a:p>
      </dgm:t>
    </dgm:pt>
    <dgm:pt modelId="{AEE207E8-3992-49BC-A189-28B8EB3201AE}" type="parTrans" cxnId="{D81F1E01-63E0-41E9-A7F3-BE9F4A1A664D}">
      <dgm:prSet/>
      <dgm:spPr/>
      <dgm:t>
        <a:bodyPr/>
        <a:lstStyle/>
        <a:p>
          <a:endParaRPr lang="en-US"/>
        </a:p>
      </dgm:t>
    </dgm:pt>
    <dgm:pt modelId="{95C987EF-597F-460B-A140-1F5037283BAA}" type="sibTrans" cxnId="{D81F1E01-63E0-41E9-A7F3-BE9F4A1A664D}">
      <dgm:prSet/>
      <dgm:spPr/>
      <dgm:t>
        <a:bodyPr/>
        <a:lstStyle/>
        <a:p>
          <a:endParaRPr lang="en-US"/>
        </a:p>
      </dgm:t>
    </dgm:pt>
    <dgm:pt modelId="{C6D38971-D4D4-43F3-B751-B89351C3C819}">
      <dgm:prSet/>
      <dgm:spPr/>
      <dgm:t>
        <a:bodyPr/>
        <a:lstStyle/>
        <a:p>
          <a:r>
            <a:rPr lang="en-GB"/>
            <a:t>Refusing algorithm driven outrage (consciously</a:t>
          </a:r>
          <a:r>
            <a:rPr lang="en-GB" i="1"/>
            <a:t> </a:t>
          </a:r>
          <a:r>
            <a:rPr lang="en-GB"/>
            <a:t>choosing not to let platform algorithms dictate your emotional reactions, attention, or participation in online conflict).</a:t>
          </a:r>
          <a:endParaRPr lang="en-US"/>
        </a:p>
      </dgm:t>
    </dgm:pt>
    <dgm:pt modelId="{E7CE3354-B389-4BA2-8D3A-645CB876E281}" type="parTrans" cxnId="{C4956087-EEC7-4DB2-87C8-1C59D34B6E56}">
      <dgm:prSet/>
      <dgm:spPr/>
      <dgm:t>
        <a:bodyPr/>
        <a:lstStyle/>
        <a:p>
          <a:endParaRPr lang="en-US"/>
        </a:p>
      </dgm:t>
    </dgm:pt>
    <dgm:pt modelId="{71BF4708-748C-4807-97EE-D1DB117F9BF6}" type="sibTrans" cxnId="{C4956087-EEC7-4DB2-87C8-1C59D34B6E56}">
      <dgm:prSet/>
      <dgm:spPr/>
      <dgm:t>
        <a:bodyPr/>
        <a:lstStyle/>
        <a:p>
          <a:endParaRPr lang="en-US"/>
        </a:p>
      </dgm:t>
    </dgm:pt>
    <dgm:pt modelId="{F25D60C6-6B81-2C49-BABE-3EC02098D3AD}" type="pres">
      <dgm:prSet presAssocID="{EA0F4BE0-5CDB-4AAB-BE95-088FA82219D1}" presName="linear" presStyleCnt="0">
        <dgm:presLayoutVars>
          <dgm:animLvl val="lvl"/>
          <dgm:resizeHandles val="exact"/>
        </dgm:presLayoutVars>
      </dgm:prSet>
      <dgm:spPr/>
    </dgm:pt>
    <dgm:pt modelId="{52C86CAF-6F14-BA4E-9277-F39673F9532D}" type="pres">
      <dgm:prSet presAssocID="{0814C83E-4085-4E67-BC5F-3428E994ADCD}" presName="parentText" presStyleLbl="node1" presStyleIdx="0" presStyleCnt="3">
        <dgm:presLayoutVars>
          <dgm:chMax val="0"/>
          <dgm:bulletEnabled val="1"/>
        </dgm:presLayoutVars>
      </dgm:prSet>
      <dgm:spPr/>
    </dgm:pt>
    <dgm:pt modelId="{35ED3797-CAA3-6942-AF22-57F6A6BECCE1}" type="pres">
      <dgm:prSet presAssocID="{915C64E2-EBB5-4A60-B23A-4692B5D6B260}" presName="spacer" presStyleCnt="0"/>
      <dgm:spPr/>
    </dgm:pt>
    <dgm:pt modelId="{5C2136CD-9263-1C4F-A35B-DD1A70160D7D}" type="pres">
      <dgm:prSet presAssocID="{D5A82033-F556-4E24-A4A4-9B7BCF64BB4B}" presName="parentText" presStyleLbl="node1" presStyleIdx="1" presStyleCnt="3">
        <dgm:presLayoutVars>
          <dgm:chMax val="0"/>
          <dgm:bulletEnabled val="1"/>
        </dgm:presLayoutVars>
      </dgm:prSet>
      <dgm:spPr/>
    </dgm:pt>
    <dgm:pt modelId="{8D015E63-6C50-4141-8E60-BA97EE688071}" type="pres">
      <dgm:prSet presAssocID="{95C987EF-597F-460B-A140-1F5037283BAA}" presName="spacer" presStyleCnt="0"/>
      <dgm:spPr/>
    </dgm:pt>
    <dgm:pt modelId="{43B225D2-71D1-4840-873F-C453139AD66D}" type="pres">
      <dgm:prSet presAssocID="{C6D38971-D4D4-43F3-B751-B89351C3C819}" presName="parentText" presStyleLbl="node1" presStyleIdx="2" presStyleCnt="3">
        <dgm:presLayoutVars>
          <dgm:chMax val="0"/>
          <dgm:bulletEnabled val="1"/>
        </dgm:presLayoutVars>
      </dgm:prSet>
      <dgm:spPr/>
    </dgm:pt>
  </dgm:ptLst>
  <dgm:cxnLst>
    <dgm:cxn modelId="{D81F1E01-63E0-41E9-A7F3-BE9F4A1A664D}" srcId="{EA0F4BE0-5CDB-4AAB-BE95-088FA82219D1}" destId="{D5A82033-F556-4E24-A4A4-9B7BCF64BB4B}" srcOrd="1" destOrd="0" parTransId="{AEE207E8-3992-49BC-A189-28B8EB3201AE}" sibTransId="{95C987EF-597F-460B-A140-1F5037283BAA}"/>
    <dgm:cxn modelId="{4BA89746-7D5A-495B-B156-8B9807DBCBE6}" srcId="{EA0F4BE0-5CDB-4AAB-BE95-088FA82219D1}" destId="{0814C83E-4085-4E67-BC5F-3428E994ADCD}" srcOrd="0" destOrd="0" parTransId="{7F459529-41E7-4066-9CF7-FC747A161BDF}" sibTransId="{915C64E2-EBB5-4A60-B23A-4692B5D6B260}"/>
    <dgm:cxn modelId="{C4956087-EEC7-4DB2-87C8-1C59D34B6E56}" srcId="{EA0F4BE0-5CDB-4AAB-BE95-088FA82219D1}" destId="{C6D38971-D4D4-43F3-B751-B89351C3C819}" srcOrd="2" destOrd="0" parTransId="{E7CE3354-B389-4BA2-8D3A-645CB876E281}" sibTransId="{71BF4708-748C-4807-97EE-D1DB117F9BF6}"/>
    <dgm:cxn modelId="{AC129297-DBC7-3B43-86FC-1BFDCE109978}" type="presOf" srcId="{D5A82033-F556-4E24-A4A4-9B7BCF64BB4B}" destId="{5C2136CD-9263-1C4F-A35B-DD1A70160D7D}" srcOrd="0" destOrd="0" presId="urn:microsoft.com/office/officeart/2005/8/layout/vList2"/>
    <dgm:cxn modelId="{3233AFAC-4816-4D47-9DEF-A0A1B1E080D2}" type="presOf" srcId="{EA0F4BE0-5CDB-4AAB-BE95-088FA82219D1}" destId="{F25D60C6-6B81-2C49-BABE-3EC02098D3AD}" srcOrd="0" destOrd="0" presId="urn:microsoft.com/office/officeart/2005/8/layout/vList2"/>
    <dgm:cxn modelId="{FCA15BF3-FB38-0043-AE77-BD75FFE70CA5}" type="presOf" srcId="{C6D38971-D4D4-43F3-B751-B89351C3C819}" destId="{43B225D2-71D1-4840-873F-C453139AD66D}" srcOrd="0" destOrd="0" presId="urn:microsoft.com/office/officeart/2005/8/layout/vList2"/>
    <dgm:cxn modelId="{4F6DF2FB-DF4B-234D-835F-C840D57FE99C}" type="presOf" srcId="{0814C83E-4085-4E67-BC5F-3428E994ADCD}" destId="{52C86CAF-6F14-BA4E-9277-F39673F9532D}" srcOrd="0" destOrd="0" presId="urn:microsoft.com/office/officeart/2005/8/layout/vList2"/>
    <dgm:cxn modelId="{AEC65CFB-4E1D-0C41-8DBF-836E8875C48E}" type="presParOf" srcId="{F25D60C6-6B81-2C49-BABE-3EC02098D3AD}" destId="{52C86CAF-6F14-BA4E-9277-F39673F9532D}" srcOrd="0" destOrd="0" presId="urn:microsoft.com/office/officeart/2005/8/layout/vList2"/>
    <dgm:cxn modelId="{A55B597E-F51F-D84E-AA03-36381A23F0E9}" type="presParOf" srcId="{F25D60C6-6B81-2C49-BABE-3EC02098D3AD}" destId="{35ED3797-CAA3-6942-AF22-57F6A6BECCE1}" srcOrd="1" destOrd="0" presId="urn:microsoft.com/office/officeart/2005/8/layout/vList2"/>
    <dgm:cxn modelId="{A685A3A2-6F15-5142-84D8-14B4A6F6F3A5}" type="presParOf" srcId="{F25D60C6-6B81-2C49-BABE-3EC02098D3AD}" destId="{5C2136CD-9263-1C4F-A35B-DD1A70160D7D}" srcOrd="2" destOrd="0" presId="urn:microsoft.com/office/officeart/2005/8/layout/vList2"/>
    <dgm:cxn modelId="{2426C299-B220-A549-B620-12D52F3F6CB3}" type="presParOf" srcId="{F25D60C6-6B81-2C49-BABE-3EC02098D3AD}" destId="{8D015E63-6C50-4141-8E60-BA97EE688071}" srcOrd="3" destOrd="0" presId="urn:microsoft.com/office/officeart/2005/8/layout/vList2"/>
    <dgm:cxn modelId="{591E3A1A-8A28-7243-A8E7-DE6A2AAA3E30}" type="presParOf" srcId="{F25D60C6-6B81-2C49-BABE-3EC02098D3AD}" destId="{43B225D2-71D1-4840-873F-C453139AD66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2D36A7E-494C-4EFA-96FE-75078A2ECA19}"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0465B4F5-8F46-4A53-95D3-30AB668A44E8}">
      <dgm:prSet/>
      <dgm:spPr/>
      <dgm:t>
        <a:bodyPr/>
        <a:lstStyle/>
        <a:p>
          <a:r>
            <a:rPr lang="en-GB"/>
            <a:t>From individual coping to collective responsibility</a:t>
          </a:r>
          <a:endParaRPr lang="en-US"/>
        </a:p>
      </dgm:t>
    </dgm:pt>
    <dgm:pt modelId="{B9A8FA46-4ECC-48F2-97E0-6684A7F8E5C4}" type="parTrans" cxnId="{131E8D10-35FF-40D5-9006-D893920640AC}">
      <dgm:prSet/>
      <dgm:spPr/>
      <dgm:t>
        <a:bodyPr/>
        <a:lstStyle/>
        <a:p>
          <a:endParaRPr lang="en-US"/>
        </a:p>
      </dgm:t>
    </dgm:pt>
    <dgm:pt modelId="{1029319D-09F4-4DD0-98EE-DFA50F2D2B2F}" type="sibTrans" cxnId="{131E8D10-35FF-40D5-9006-D893920640AC}">
      <dgm:prSet/>
      <dgm:spPr/>
      <dgm:t>
        <a:bodyPr/>
        <a:lstStyle/>
        <a:p>
          <a:endParaRPr lang="en-US"/>
        </a:p>
      </dgm:t>
    </dgm:pt>
    <dgm:pt modelId="{7B4FAA67-0F9F-4A8A-9777-BB35A7AE8648}">
      <dgm:prSet/>
      <dgm:spPr/>
      <dgm:t>
        <a:bodyPr/>
        <a:lstStyle/>
        <a:p>
          <a:r>
            <a:rPr lang="en-GB"/>
            <a:t>Move beyond “digital self-care” to structural change</a:t>
          </a:r>
          <a:endParaRPr lang="en-US"/>
        </a:p>
      </dgm:t>
    </dgm:pt>
    <dgm:pt modelId="{C316C826-CE5D-4634-B63B-C68823C996E9}" type="parTrans" cxnId="{7E6DCF10-CA8B-491A-B80B-D34613338317}">
      <dgm:prSet/>
      <dgm:spPr/>
      <dgm:t>
        <a:bodyPr/>
        <a:lstStyle/>
        <a:p>
          <a:endParaRPr lang="en-US"/>
        </a:p>
      </dgm:t>
    </dgm:pt>
    <dgm:pt modelId="{24720BCD-8CFC-40CE-B628-D39541E9F362}" type="sibTrans" cxnId="{7E6DCF10-CA8B-491A-B80B-D34613338317}">
      <dgm:prSet/>
      <dgm:spPr/>
      <dgm:t>
        <a:bodyPr/>
        <a:lstStyle/>
        <a:p>
          <a:endParaRPr lang="en-US"/>
        </a:p>
      </dgm:t>
    </dgm:pt>
    <dgm:pt modelId="{85FEB592-9420-4128-A377-FD3C56D30B66}">
      <dgm:prSet/>
      <dgm:spPr/>
      <dgm:t>
        <a:bodyPr/>
        <a:lstStyle/>
        <a:p>
          <a:r>
            <a:rPr lang="en-GB"/>
            <a:t>Being part of the change you want to be </a:t>
          </a:r>
          <a:endParaRPr lang="en-US"/>
        </a:p>
      </dgm:t>
    </dgm:pt>
    <dgm:pt modelId="{CE7F715B-2FB9-4913-B00E-11B0E1F93141}" type="parTrans" cxnId="{C893CF89-F987-4275-96B0-AEAAFEE5D002}">
      <dgm:prSet/>
      <dgm:spPr/>
      <dgm:t>
        <a:bodyPr/>
        <a:lstStyle/>
        <a:p>
          <a:endParaRPr lang="en-US"/>
        </a:p>
      </dgm:t>
    </dgm:pt>
    <dgm:pt modelId="{9D340021-BF6F-42CE-82D2-7D5F2E6C124F}" type="sibTrans" cxnId="{C893CF89-F987-4275-96B0-AEAAFEE5D002}">
      <dgm:prSet/>
      <dgm:spPr/>
      <dgm:t>
        <a:bodyPr/>
        <a:lstStyle/>
        <a:p>
          <a:endParaRPr lang="en-US"/>
        </a:p>
      </dgm:t>
    </dgm:pt>
    <dgm:pt modelId="{CB96305C-BEAF-4C7E-A1BB-FD7403DEA5AA}">
      <dgm:prSet/>
      <dgm:spPr/>
      <dgm:t>
        <a:bodyPr/>
        <a:lstStyle/>
        <a:p>
          <a:r>
            <a:rPr lang="en-GB"/>
            <a:t>Healthy online relationships emerge when we recognise ourselves as well as others as worthy human being (entitled to rights, respect and social support regardless of age, social status, ethnicity, gender, etc.)</a:t>
          </a:r>
          <a:endParaRPr lang="en-US"/>
        </a:p>
      </dgm:t>
    </dgm:pt>
    <dgm:pt modelId="{FD4A48AC-2B78-4085-B886-9A9CA99108DE}" type="parTrans" cxnId="{C998EC01-7885-4552-99AD-EF080B74C84D}">
      <dgm:prSet/>
      <dgm:spPr/>
      <dgm:t>
        <a:bodyPr/>
        <a:lstStyle/>
        <a:p>
          <a:endParaRPr lang="en-US"/>
        </a:p>
      </dgm:t>
    </dgm:pt>
    <dgm:pt modelId="{D8FE6A6B-F753-4C44-B250-F1A67D972743}" type="sibTrans" cxnId="{C998EC01-7885-4552-99AD-EF080B74C84D}">
      <dgm:prSet/>
      <dgm:spPr/>
      <dgm:t>
        <a:bodyPr/>
        <a:lstStyle/>
        <a:p>
          <a:endParaRPr lang="en-US"/>
        </a:p>
      </dgm:t>
    </dgm:pt>
    <dgm:pt modelId="{6626C71E-3E25-F147-BFB3-F5BFBD6C3ADF}" type="pres">
      <dgm:prSet presAssocID="{92D36A7E-494C-4EFA-96FE-75078A2ECA19}" presName="Name0" presStyleCnt="0">
        <dgm:presLayoutVars>
          <dgm:dir/>
          <dgm:animLvl val="lvl"/>
          <dgm:resizeHandles val="exact"/>
        </dgm:presLayoutVars>
      </dgm:prSet>
      <dgm:spPr/>
    </dgm:pt>
    <dgm:pt modelId="{2BC0F95B-8A3A-4345-AC89-F908532F0695}" type="pres">
      <dgm:prSet presAssocID="{CB96305C-BEAF-4C7E-A1BB-FD7403DEA5AA}" presName="boxAndChildren" presStyleCnt="0"/>
      <dgm:spPr/>
    </dgm:pt>
    <dgm:pt modelId="{316E7AE6-30CE-5945-A4F7-2ABD79AEAE65}" type="pres">
      <dgm:prSet presAssocID="{CB96305C-BEAF-4C7E-A1BB-FD7403DEA5AA}" presName="parentTextBox" presStyleLbl="node1" presStyleIdx="0" presStyleCnt="3"/>
      <dgm:spPr/>
    </dgm:pt>
    <dgm:pt modelId="{0528D257-3E91-FF44-920D-DE0BFF36C5C4}" type="pres">
      <dgm:prSet presAssocID="{24720BCD-8CFC-40CE-B628-D39541E9F362}" presName="sp" presStyleCnt="0"/>
      <dgm:spPr/>
    </dgm:pt>
    <dgm:pt modelId="{C69199CD-6963-B14B-BA5E-FF90F63B3708}" type="pres">
      <dgm:prSet presAssocID="{7B4FAA67-0F9F-4A8A-9777-BB35A7AE8648}" presName="arrowAndChildren" presStyleCnt="0"/>
      <dgm:spPr/>
    </dgm:pt>
    <dgm:pt modelId="{416D9F6F-64E6-7445-BD70-6F8FF2C53B18}" type="pres">
      <dgm:prSet presAssocID="{7B4FAA67-0F9F-4A8A-9777-BB35A7AE8648}" presName="parentTextArrow" presStyleLbl="node1" presStyleIdx="0" presStyleCnt="3"/>
      <dgm:spPr/>
    </dgm:pt>
    <dgm:pt modelId="{C7E6A8AD-9D0D-1E4D-A83A-7D1E2914115D}" type="pres">
      <dgm:prSet presAssocID="{7B4FAA67-0F9F-4A8A-9777-BB35A7AE8648}" presName="arrow" presStyleLbl="node1" presStyleIdx="1" presStyleCnt="3"/>
      <dgm:spPr/>
    </dgm:pt>
    <dgm:pt modelId="{9389890F-7A6B-794F-97EB-2DC288E53D8A}" type="pres">
      <dgm:prSet presAssocID="{7B4FAA67-0F9F-4A8A-9777-BB35A7AE8648}" presName="descendantArrow" presStyleCnt="0"/>
      <dgm:spPr/>
    </dgm:pt>
    <dgm:pt modelId="{01EA6008-6EFE-974B-8AD2-7DEE83EF5CAB}" type="pres">
      <dgm:prSet presAssocID="{85FEB592-9420-4128-A377-FD3C56D30B66}" presName="childTextArrow" presStyleLbl="fgAccFollowNode1" presStyleIdx="0" presStyleCnt="1">
        <dgm:presLayoutVars>
          <dgm:bulletEnabled val="1"/>
        </dgm:presLayoutVars>
      </dgm:prSet>
      <dgm:spPr/>
    </dgm:pt>
    <dgm:pt modelId="{2EA91319-7665-F443-A45D-68CD77D79B5E}" type="pres">
      <dgm:prSet presAssocID="{1029319D-09F4-4DD0-98EE-DFA50F2D2B2F}" presName="sp" presStyleCnt="0"/>
      <dgm:spPr/>
    </dgm:pt>
    <dgm:pt modelId="{90D4D2AC-D19E-1D41-B4CB-CFAF9368FEA5}" type="pres">
      <dgm:prSet presAssocID="{0465B4F5-8F46-4A53-95D3-30AB668A44E8}" presName="arrowAndChildren" presStyleCnt="0"/>
      <dgm:spPr/>
    </dgm:pt>
    <dgm:pt modelId="{65CF44C1-921E-1440-A20B-6C142145EFE5}" type="pres">
      <dgm:prSet presAssocID="{0465B4F5-8F46-4A53-95D3-30AB668A44E8}" presName="parentTextArrow" presStyleLbl="node1" presStyleIdx="2" presStyleCnt="3"/>
      <dgm:spPr/>
    </dgm:pt>
  </dgm:ptLst>
  <dgm:cxnLst>
    <dgm:cxn modelId="{C998EC01-7885-4552-99AD-EF080B74C84D}" srcId="{92D36A7E-494C-4EFA-96FE-75078A2ECA19}" destId="{CB96305C-BEAF-4C7E-A1BB-FD7403DEA5AA}" srcOrd="2" destOrd="0" parTransId="{FD4A48AC-2B78-4085-B886-9A9CA99108DE}" sibTransId="{D8FE6A6B-F753-4C44-B250-F1A67D972743}"/>
    <dgm:cxn modelId="{131E8D10-35FF-40D5-9006-D893920640AC}" srcId="{92D36A7E-494C-4EFA-96FE-75078A2ECA19}" destId="{0465B4F5-8F46-4A53-95D3-30AB668A44E8}" srcOrd="0" destOrd="0" parTransId="{B9A8FA46-4ECC-48F2-97E0-6684A7F8E5C4}" sibTransId="{1029319D-09F4-4DD0-98EE-DFA50F2D2B2F}"/>
    <dgm:cxn modelId="{7E6DCF10-CA8B-491A-B80B-D34613338317}" srcId="{92D36A7E-494C-4EFA-96FE-75078A2ECA19}" destId="{7B4FAA67-0F9F-4A8A-9777-BB35A7AE8648}" srcOrd="1" destOrd="0" parTransId="{C316C826-CE5D-4634-B63B-C68823C996E9}" sibTransId="{24720BCD-8CFC-40CE-B628-D39541E9F362}"/>
    <dgm:cxn modelId="{7991944F-3056-AA4D-B33F-03C845D7C8E4}" type="presOf" srcId="{85FEB592-9420-4128-A377-FD3C56D30B66}" destId="{01EA6008-6EFE-974B-8AD2-7DEE83EF5CAB}" srcOrd="0" destOrd="0" presId="urn:microsoft.com/office/officeart/2005/8/layout/process4"/>
    <dgm:cxn modelId="{C893CF89-F987-4275-96B0-AEAAFEE5D002}" srcId="{7B4FAA67-0F9F-4A8A-9777-BB35A7AE8648}" destId="{85FEB592-9420-4128-A377-FD3C56D30B66}" srcOrd="0" destOrd="0" parTransId="{CE7F715B-2FB9-4913-B00E-11B0E1F93141}" sibTransId="{9D340021-BF6F-42CE-82D2-7D5F2E6C124F}"/>
    <dgm:cxn modelId="{DEB2AC8F-170A-C34F-A5C7-B8A0A4C63F2C}" type="presOf" srcId="{7B4FAA67-0F9F-4A8A-9777-BB35A7AE8648}" destId="{416D9F6F-64E6-7445-BD70-6F8FF2C53B18}" srcOrd="0" destOrd="0" presId="urn:microsoft.com/office/officeart/2005/8/layout/process4"/>
    <dgm:cxn modelId="{155EEBA4-70AF-2A46-AE1B-50C046DDAA5B}" type="presOf" srcId="{7B4FAA67-0F9F-4A8A-9777-BB35A7AE8648}" destId="{C7E6A8AD-9D0D-1E4D-A83A-7D1E2914115D}" srcOrd="1" destOrd="0" presId="urn:microsoft.com/office/officeart/2005/8/layout/process4"/>
    <dgm:cxn modelId="{66D932B3-E363-8845-86B1-AD7479AAF74C}" type="presOf" srcId="{0465B4F5-8F46-4A53-95D3-30AB668A44E8}" destId="{65CF44C1-921E-1440-A20B-6C142145EFE5}" srcOrd="0" destOrd="0" presId="urn:microsoft.com/office/officeart/2005/8/layout/process4"/>
    <dgm:cxn modelId="{37398CC3-64B1-634C-8DBA-01283EC1B6BC}" type="presOf" srcId="{92D36A7E-494C-4EFA-96FE-75078A2ECA19}" destId="{6626C71E-3E25-F147-BFB3-F5BFBD6C3ADF}" srcOrd="0" destOrd="0" presId="urn:microsoft.com/office/officeart/2005/8/layout/process4"/>
    <dgm:cxn modelId="{A4FCAECE-1CB1-1D4E-AE49-6DA79CE7BDAB}" type="presOf" srcId="{CB96305C-BEAF-4C7E-A1BB-FD7403DEA5AA}" destId="{316E7AE6-30CE-5945-A4F7-2ABD79AEAE65}" srcOrd="0" destOrd="0" presId="urn:microsoft.com/office/officeart/2005/8/layout/process4"/>
    <dgm:cxn modelId="{5643A8C2-3177-CE4A-99C1-02C985C0F981}" type="presParOf" srcId="{6626C71E-3E25-F147-BFB3-F5BFBD6C3ADF}" destId="{2BC0F95B-8A3A-4345-AC89-F908532F0695}" srcOrd="0" destOrd="0" presId="urn:microsoft.com/office/officeart/2005/8/layout/process4"/>
    <dgm:cxn modelId="{44017E0A-7902-7D49-8FFA-A43F81EFE59B}" type="presParOf" srcId="{2BC0F95B-8A3A-4345-AC89-F908532F0695}" destId="{316E7AE6-30CE-5945-A4F7-2ABD79AEAE65}" srcOrd="0" destOrd="0" presId="urn:microsoft.com/office/officeart/2005/8/layout/process4"/>
    <dgm:cxn modelId="{91A1376A-7933-1640-AB66-B10E7F433CCC}" type="presParOf" srcId="{6626C71E-3E25-F147-BFB3-F5BFBD6C3ADF}" destId="{0528D257-3E91-FF44-920D-DE0BFF36C5C4}" srcOrd="1" destOrd="0" presId="urn:microsoft.com/office/officeart/2005/8/layout/process4"/>
    <dgm:cxn modelId="{F1343C08-ADE1-9D43-891C-AE4D7DD37A3F}" type="presParOf" srcId="{6626C71E-3E25-F147-BFB3-F5BFBD6C3ADF}" destId="{C69199CD-6963-B14B-BA5E-FF90F63B3708}" srcOrd="2" destOrd="0" presId="urn:microsoft.com/office/officeart/2005/8/layout/process4"/>
    <dgm:cxn modelId="{776C48C5-198F-104D-9C46-9D296BF2C4F8}" type="presParOf" srcId="{C69199CD-6963-B14B-BA5E-FF90F63B3708}" destId="{416D9F6F-64E6-7445-BD70-6F8FF2C53B18}" srcOrd="0" destOrd="0" presId="urn:microsoft.com/office/officeart/2005/8/layout/process4"/>
    <dgm:cxn modelId="{97556F24-A9DD-A04A-9C13-2D2497442C4B}" type="presParOf" srcId="{C69199CD-6963-B14B-BA5E-FF90F63B3708}" destId="{C7E6A8AD-9D0D-1E4D-A83A-7D1E2914115D}" srcOrd="1" destOrd="0" presId="urn:microsoft.com/office/officeart/2005/8/layout/process4"/>
    <dgm:cxn modelId="{A51ECDC6-82FE-8748-B6A0-A15850AD7917}" type="presParOf" srcId="{C69199CD-6963-B14B-BA5E-FF90F63B3708}" destId="{9389890F-7A6B-794F-97EB-2DC288E53D8A}" srcOrd="2" destOrd="0" presId="urn:microsoft.com/office/officeart/2005/8/layout/process4"/>
    <dgm:cxn modelId="{F2CC7067-861F-8B4F-8765-051B9489C821}" type="presParOf" srcId="{9389890F-7A6B-794F-97EB-2DC288E53D8A}" destId="{01EA6008-6EFE-974B-8AD2-7DEE83EF5CAB}" srcOrd="0" destOrd="0" presId="urn:microsoft.com/office/officeart/2005/8/layout/process4"/>
    <dgm:cxn modelId="{8E90CA13-922A-1A4C-8E7D-C88B4175605A}" type="presParOf" srcId="{6626C71E-3E25-F147-BFB3-F5BFBD6C3ADF}" destId="{2EA91319-7665-F443-A45D-68CD77D79B5E}" srcOrd="3" destOrd="0" presId="urn:microsoft.com/office/officeart/2005/8/layout/process4"/>
    <dgm:cxn modelId="{348FF6DA-6B6D-2B4C-8712-F1B93DEED3DF}" type="presParOf" srcId="{6626C71E-3E25-F147-BFB3-F5BFBD6C3ADF}" destId="{90D4D2AC-D19E-1D41-B4CB-CFAF9368FEA5}" srcOrd="4" destOrd="0" presId="urn:microsoft.com/office/officeart/2005/8/layout/process4"/>
    <dgm:cxn modelId="{7EB6323A-372E-704D-BBE0-2A9962EAD484}" type="presParOf" srcId="{90D4D2AC-D19E-1D41-B4CB-CFAF9368FEA5}" destId="{65CF44C1-921E-1440-A20B-6C142145EFE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B60BF-3747-408A-AC42-317D03216FD4}">
      <dsp:nvSpPr>
        <dsp:cNvPr id="0" name=""/>
        <dsp:cNvSpPr/>
      </dsp:nvSpPr>
      <dsp:spPr>
        <a:xfrm>
          <a:off x="559800" y="596638"/>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7451BF-A403-4B66-A17C-5EFC2CA58318}">
      <dsp:nvSpPr>
        <dsp:cNvPr id="0" name=""/>
        <dsp:cNvSpPr/>
      </dsp:nvSpPr>
      <dsp:spPr>
        <a:xfrm>
          <a:off x="559800" y="2244435"/>
          <a:ext cx="4320000" cy="113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GB" sz="2000" kern="1200" dirty="0"/>
            <a:t>Technology shapes our experience and in turn we shape the design of technology </a:t>
          </a:r>
          <a:endParaRPr lang="en-US" sz="2000" kern="1200" dirty="0"/>
        </a:p>
      </dsp:txBody>
      <dsp:txXfrm>
        <a:off x="559800" y="2244435"/>
        <a:ext cx="4320000" cy="1134000"/>
      </dsp:txXfrm>
    </dsp:sp>
    <dsp:sp modelId="{9DC9A6F6-B917-4151-97F0-87E8EB66E6F3}">
      <dsp:nvSpPr>
        <dsp:cNvPr id="0" name=""/>
        <dsp:cNvSpPr/>
      </dsp:nvSpPr>
      <dsp:spPr>
        <a:xfrm>
          <a:off x="559800" y="3441596"/>
          <a:ext cx="4320000" cy="313102"/>
        </a:xfrm>
        <a:prstGeom prst="rect">
          <a:avLst/>
        </a:prstGeom>
        <a:noFill/>
        <a:ln>
          <a:noFill/>
        </a:ln>
        <a:effectLst/>
      </dsp:spPr>
      <dsp:style>
        <a:lnRef idx="0">
          <a:scrgbClr r="0" g="0" b="0"/>
        </a:lnRef>
        <a:fillRef idx="0">
          <a:scrgbClr r="0" g="0" b="0"/>
        </a:fillRef>
        <a:effectRef idx="0">
          <a:scrgbClr r="0" g="0" b="0"/>
        </a:effectRef>
        <a:fontRef idx="minor"/>
      </dsp:style>
    </dsp:sp>
    <dsp:sp modelId="{5D294D12-6A72-4B6F-B417-024A12B5A5E8}">
      <dsp:nvSpPr>
        <dsp:cNvPr id="0" name=""/>
        <dsp:cNvSpPr/>
      </dsp:nvSpPr>
      <dsp:spPr>
        <a:xfrm>
          <a:off x="5635800" y="596638"/>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5D9AC2-9E3B-4433-9503-D80DC7DCB01F}">
      <dsp:nvSpPr>
        <dsp:cNvPr id="0" name=""/>
        <dsp:cNvSpPr/>
      </dsp:nvSpPr>
      <dsp:spPr>
        <a:xfrm>
          <a:off x="5635800" y="2244435"/>
          <a:ext cx="4320000" cy="113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GB" sz="1800" kern="1200" dirty="0"/>
            <a:t>Digital relationships are impacted by platform norms, algorithms, and the social expectations that are created in these spaces:</a:t>
          </a:r>
          <a:endParaRPr lang="en-US" sz="1800" kern="1200" dirty="0"/>
        </a:p>
      </dsp:txBody>
      <dsp:txXfrm>
        <a:off x="5635800" y="2244435"/>
        <a:ext cx="4320000" cy="1134000"/>
      </dsp:txXfrm>
    </dsp:sp>
    <dsp:sp modelId="{B1395112-63D0-451F-B61A-A3DC13CDF469}">
      <dsp:nvSpPr>
        <dsp:cNvPr id="0" name=""/>
        <dsp:cNvSpPr/>
      </dsp:nvSpPr>
      <dsp:spPr>
        <a:xfrm>
          <a:off x="5635800" y="3441596"/>
          <a:ext cx="4320000" cy="313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pPr>
          <a:r>
            <a:rPr lang="en-GB" sz="2000" kern="1200" dirty="0"/>
            <a:t>Can you think of any?</a:t>
          </a:r>
          <a:endParaRPr lang="en-US" sz="2000" kern="1200" dirty="0"/>
        </a:p>
      </dsp:txBody>
      <dsp:txXfrm>
        <a:off x="5635800" y="3441596"/>
        <a:ext cx="4320000" cy="3131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99640-3A7D-4136-953B-26221779AF9A}">
      <dsp:nvSpPr>
        <dsp:cNvPr id="0" name=""/>
        <dsp:cNvSpPr/>
      </dsp:nvSpPr>
      <dsp:spPr>
        <a:xfrm>
          <a:off x="0" y="894511"/>
          <a:ext cx="6263640" cy="165140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7F84E2-DFF7-4C7C-8E2E-A35C924FF144}">
      <dsp:nvSpPr>
        <dsp:cNvPr id="0" name=""/>
        <dsp:cNvSpPr/>
      </dsp:nvSpPr>
      <dsp:spPr>
        <a:xfrm>
          <a:off x="499550" y="1266078"/>
          <a:ext cx="908273" cy="9082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9817F9-D920-4613-839F-DBFC9280E5E6}">
      <dsp:nvSpPr>
        <dsp:cNvPr id="0" name=""/>
        <dsp:cNvSpPr/>
      </dsp:nvSpPr>
      <dsp:spPr>
        <a:xfrm>
          <a:off x="1907374" y="894511"/>
          <a:ext cx="4356265" cy="165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774" tIns="174774" rIns="174774" bIns="174774" numCol="1" spcCol="1270" anchor="ctr" anchorCtr="0">
          <a:noAutofit/>
        </a:bodyPr>
        <a:lstStyle/>
        <a:p>
          <a:pPr marL="0" lvl="0" indent="0" algn="l" defTabSz="1066800">
            <a:lnSpc>
              <a:spcPct val="100000"/>
            </a:lnSpc>
            <a:spcBef>
              <a:spcPct val="0"/>
            </a:spcBef>
            <a:spcAft>
              <a:spcPct val="35000"/>
            </a:spcAft>
            <a:buNone/>
          </a:pPr>
          <a:r>
            <a:rPr lang="en-GB" sz="2400" kern="1200" dirty="0"/>
            <a:t>How digital technology and the digital experiences it enables impact on our sense of self</a:t>
          </a:r>
          <a:endParaRPr lang="en-US" sz="2400" kern="1200" dirty="0"/>
        </a:p>
      </dsp:txBody>
      <dsp:txXfrm>
        <a:off x="1907374" y="894511"/>
        <a:ext cx="4356265" cy="1651406"/>
      </dsp:txXfrm>
    </dsp:sp>
    <dsp:sp modelId="{0914152D-5B33-4ED6-8B3E-9B755010B381}">
      <dsp:nvSpPr>
        <dsp:cNvPr id="0" name=""/>
        <dsp:cNvSpPr/>
      </dsp:nvSpPr>
      <dsp:spPr>
        <a:xfrm>
          <a:off x="0" y="2958769"/>
          <a:ext cx="6263640" cy="165140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8C9839-C066-4D8B-A4A3-C277ED2B3E5D}">
      <dsp:nvSpPr>
        <dsp:cNvPr id="0" name=""/>
        <dsp:cNvSpPr/>
      </dsp:nvSpPr>
      <dsp:spPr>
        <a:xfrm>
          <a:off x="499550" y="3330336"/>
          <a:ext cx="908273" cy="9082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E0B99B-03FD-42AE-9741-89B03281F092}">
      <dsp:nvSpPr>
        <dsp:cNvPr id="0" name=""/>
        <dsp:cNvSpPr/>
      </dsp:nvSpPr>
      <dsp:spPr>
        <a:xfrm>
          <a:off x="1907374" y="2958769"/>
          <a:ext cx="2818638" cy="165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774" tIns="174774" rIns="174774" bIns="174774" numCol="1" spcCol="1270" anchor="ctr" anchorCtr="0">
          <a:noAutofit/>
        </a:bodyPr>
        <a:lstStyle/>
        <a:p>
          <a:pPr marL="0" lvl="0" indent="0" algn="l" defTabSz="1066800">
            <a:lnSpc>
              <a:spcPct val="100000"/>
            </a:lnSpc>
            <a:spcBef>
              <a:spcPct val="0"/>
            </a:spcBef>
            <a:spcAft>
              <a:spcPct val="35000"/>
            </a:spcAft>
            <a:buNone/>
          </a:pPr>
          <a:r>
            <a:rPr lang="en-GB" sz="2400" kern="1200"/>
            <a:t>Connected to digital citizenship</a:t>
          </a:r>
          <a:endParaRPr lang="en-US" sz="2400" kern="1200"/>
        </a:p>
      </dsp:txBody>
      <dsp:txXfrm>
        <a:off x="1907374" y="2958769"/>
        <a:ext cx="2818638" cy="1651406"/>
      </dsp:txXfrm>
    </dsp:sp>
    <dsp:sp modelId="{DAD4869C-6271-4AB4-AD41-B48031325F00}">
      <dsp:nvSpPr>
        <dsp:cNvPr id="0" name=""/>
        <dsp:cNvSpPr/>
      </dsp:nvSpPr>
      <dsp:spPr>
        <a:xfrm>
          <a:off x="4726012" y="2958769"/>
          <a:ext cx="1537627" cy="165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774" tIns="174774" rIns="174774" bIns="174774" numCol="1" spcCol="1270" anchor="ctr" anchorCtr="0">
          <a:noAutofit/>
        </a:bodyPr>
        <a:lstStyle/>
        <a:p>
          <a:pPr marL="0" lvl="0" indent="0" algn="l" defTabSz="711200">
            <a:lnSpc>
              <a:spcPct val="100000"/>
            </a:lnSpc>
            <a:spcBef>
              <a:spcPct val="0"/>
            </a:spcBef>
            <a:spcAft>
              <a:spcPct val="35000"/>
            </a:spcAft>
            <a:buNone/>
          </a:pPr>
          <a:r>
            <a:rPr lang="en-GB" sz="1600" kern="1200"/>
            <a:t>Happiness</a:t>
          </a:r>
          <a:endParaRPr lang="en-US" sz="1600" kern="1200"/>
        </a:p>
        <a:p>
          <a:pPr marL="0" lvl="0" indent="0" algn="l" defTabSz="711200">
            <a:lnSpc>
              <a:spcPct val="100000"/>
            </a:lnSpc>
            <a:spcBef>
              <a:spcPct val="0"/>
            </a:spcBef>
            <a:spcAft>
              <a:spcPct val="35000"/>
            </a:spcAft>
            <a:buNone/>
          </a:pPr>
          <a:r>
            <a:rPr lang="en-GB" sz="1600" kern="1200"/>
            <a:t>Safety</a:t>
          </a:r>
          <a:endParaRPr lang="en-US" sz="1600" kern="1200"/>
        </a:p>
        <a:p>
          <a:pPr marL="0" lvl="0" indent="0" algn="l" defTabSz="711200">
            <a:lnSpc>
              <a:spcPct val="100000"/>
            </a:lnSpc>
            <a:spcBef>
              <a:spcPct val="0"/>
            </a:spcBef>
            <a:spcAft>
              <a:spcPct val="35000"/>
            </a:spcAft>
            <a:buNone/>
          </a:pPr>
          <a:r>
            <a:rPr lang="en-US" sz="1600" kern="1200" dirty="0"/>
            <a:t>Competence</a:t>
          </a:r>
        </a:p>
        <a:p>
          <a:pPr marL="0" lvl="0" indent="0" algn="l" defTabSz="711200">
            <a:lnSpc>
              <a:spcPct val="100000"/>
            </a:lnSpc>
            <a:spcBef>
              <a:spcPct val="0"/>
            </a:spcBef>
            <a:spcAft>
              <a:spcPct val="35000"/>
            </a:spcAft>
            <a:buNone/>
          </a:pPr>
          <a:r>
            <a:rPr lang="en-US" sz="1600" kern="1200" dirty="0"/>
            <a:t>Self-worth  </a:t>
          </a:r>
        </a:p>
      </dsp:txBody>
      <dsp:txXfrm>
        <a:off x="4726012" y="2958769"/>
        <a:ext cx="1537627" cy="16514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B377B-601B-41A8-A4CC-0067246A6B40}">
      <dsp:nvSpPr>
        <dsp:cNvPr id="0" name=""/>
        <dsp:cNvSpPr/>
      </dsp:nvSpPr>
      <dsp:spPr>
        <a:xfrm>
          <a:off x="0" y="707092"/>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4ACE52-2E85-4316-9C9D-03DE82E5CA9A}">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D881B1-B673-4EE4-97A7-6704F85C8E26}">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n-GB" sz="2500" kern="1200"/>
            <a:t>What problematic behaviours can people encounter of be part of online?</a:t>
          </a:r>
          <a:endParaRPr lang="en-US" sz="2500" kern="1200"/>
        </a:p>
      </dsp:txBody>
      <dsp:txXfrm>
        <a:off x="1507738" y="707092"/>
        <a:ext cx="9007861" cy="1305401"/>
      </dsp:txXfrm>
    </dsp:sp>
    <dsp:sp modelId="{A0D8CC8A-3D03-4A23-BAF2-4851037AB91A}">
      <dsp:nvSpPr>
        <dsp:cNvPr id="0" name=""/>
        <dsp:cNvSpPr/>
      </dsp:nvSpPr>
      <dsp:spPr>
        <a:xfrm>
          <a:off x="0" y="2338844"/>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967AE8-362C-44B4-9DD4-C26F007DFFBE}">
      <dsp:nvSpPr>
        <dsp:cNvPr id="0" name=""/>
        <dsp:cNvSpPr/>
      </dsp:nvSpPr>
      <dsp:spPr>
        <a:xfrm>
          <a:off x="394883" y="2632559"/>
          <a:ext cx="717970" cy="71797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C4756C-1930-480C-B280-0ECB24718844}">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n-GB" sz="2500" kern="1200"/>
            <a:t>How do you think these behaviours affect their sense of self and that of others?</a:t>
          </a:r>
          <a:endParaRPr lang="en-US" sz="2500" kern="1200"/>
        </a:p>
      </dsp:txBody>
      <dsp:txXfrm>
        <a:off x="1507738" y="2338844"/>
        <a:ext cx="9007861" cy="13054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25799C-7886-D743-B4B4-8EAFBFD04FEB}">
      <dsp:nvSpPr>
        <dsp:cNvPr id="0" name=""/>
        <dsp:cNvSpPr/>
      </dsp:nvSpPr>
      <dsp:spPr>
        <a:xfrm>
          <a:off x="307345" y="1546"/>
          <a:ext cx="3222855" cy="193371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Contant availability (always being ready to respond)</a:t>
          </a:r>
        </a:p>
      </dsp:txBody>
      <dsp:txXfrm>
        <a:off x="307345" y="1546"/>
        <a:ext cx="3222855" cy="1933713"/>
      </dsp:txXfrm>
    </dsp:sp>
    <dsp:sp modelId="{A5C009BE-0382-4246-8339-BED20E85A0AA}">
      <dsp:nvSpPr>
        <dsp:cNvPr id="0" name=""/>
        <dsp:cNvSpPr/>
      </dsp:nvSpPr>
      <dsp:spPr>
        <a:xfrm>
          <a:off x="3852486" y="1546"/>
          <a:ext cx="3222855" cy="193371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Continued productivity or visibility (new posts all the time to stay relevant)</a:t>
          </a:r>
          <a:endParaRPr lang="en-US" sz="2400" kern="1200" dirty="0"/>
        </a:p>
      </dsp:txBody>
      <dsp:txXfrm>
        <a:off x="3852486" y="1546"/>
        <a:ext cx="3222855" cy="1933713"/>
      </dsp:txXfrm>
    </dsp:sp>
    <dsp:sp modelId="{7B75C5FC-1761-5E4B-8FC6-98D6EDA84F52}">
      <dsp:nvSpPr>
        <dsp:cNvPr id="0" name=""/>
        <dsp:cNvSpPr/>
      </dsp:nvSpPr>
      <dsp:spPr>
        <a:xfrm>
          <a:off x="7397627" y="1546"/>
          <a:ext cx="3222855" cy="193371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Performing happiness or success (</a:t>
          </a:r>
          <a:r>
            <a:rPr lang="en-US" sz="2400" kern="1200" dirty="0"/>
            <a:t>unrealistic lifestyles, such unboxing, wealth, body building, etc.)</a:t>
          </a:r>
        </a:p>
      </dsp:txBody>
      <dsp:txXfrm>
        <a:off x="7397627" y="1546"/>
        <a:ext cx="3222855" cy="1933713"/>
      </dsp:txXfrm>
    </dsp:sp>
    <dsp:sp modelId="{83145989-D2ED-644B-AFCC-E32FB7034A08}">
      <dsp:nvSpPr>
        <dsp:cNvPr id="0" name=""/>
        <dsp:cNvSpPr/>
      </dsp:nvSpPr>
      <dsp:spPr>
        <a:xfrm>
          <a:off x="2079915" y="2257545"/>
          <a:ext cx="3222855" cy="193371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Moral public performance (pressure to publicly signal virtue rather than practice genuine, private ethics)</a:t>
          </a:r>
          <a:endParaRPr lang="en-US" sz="2400" kern="1200" dirty="0"/>
        </a:p>
      </dsp:txBody>
      <dsp:txXfrm>
        <a:off x="2079915" y="2257545"/>
        <a:ext cx="3222855" cy="1933713"/>
      </dsp:txXfrm>
    </dsp:sp>
    <dsp:sp modelId="{61383F78-F9E7-614C-803B-BC8304C5D99E}">
      <dsp:nvSpPr>
        <dsp:cNvPr id="0" name=""/>
        <dsp:cNvSpPr/>
      </dsp:nvSpPr>
      <dsp:spPr>
        <a:xfrm>
          <a:off x="5625057" y="2257545"/>
          <a:ext cx="3222855" cy="193371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Perfection (hinting at comparisons with one’s lifestyle and life circumstances)</a:t>
          </a:r>
          <a:endParaRPr lang="en-US" sz="2400" kern="1200" dirty="0"/>
        </a:p>
      </dsp:txBody>
      <dsp:txXfrm>
        <a:off x="5625057" y="2257545"/>
        <a:ext cx="3222855" cy="19337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1466B-2B13-4FEB-BF82-F253C8657A50}">
      <dsp:nvSpPr>
        <dsp:cNvPr id="0" name=""/>
        <dsp:cNvSpPr/>
      </dsp:nvSpPr>
      <dsp:spPr>
        <a:xfrm>
          <a:off x="947201" y="818755"/>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7CB591-A815-4951-99C6-22E8D3A7C161}">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pPr>
          <a:r>
            <a:rPr lang="en-GB" sz="3600" kern="1200"/>
            <a:t>Conduct </a:t>
          </a:r>
          <a:endParaRPr lang="en-US" sz="3600" kern="1200"/>
        </a:p>
      </dsp:txBody>
      <dsp:txXfrm>
        <a:off x="59990" y="2654049"/>
        <a:ext cx="3226223" cy="720000"/>
      </dsp:txXfrm>
    </dsp:sp>
    <dsp:sp modelId="{2DB7A4F5-9720-4E4A-80A8-C2A3FD0DA576}">
      <dsp:nvSpPr>
        <dsp:cNvPr id="0" name=""/>
        <dsp:cNvSpPr/>
      </dsp:nvSpPr>
      <dsp:spPr>
        <a:xfrm>
          <a:off x="4738014" y="818755"/>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CD7AD8-AA75-4F68-8871-8AFBB8A8098B}">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pPr>
          <a:r>
            <a:rPr lang="en-GB" sz="3600" kern="1200"/>
            <a:t> </a:t>
          </a:r>
          <a:endParaRPr lang="en-US" sz="3600" kern="1200"/>
        </a:p>
      </dsp:txBody>
      <dsp:txXfrm>
        <a:off x="3850802" y="2654049"/>
        <a:ext cx="3226223" cy="720000"/>
      </dsp:txXfrm>
    </dsp:sp>
    <dsp:sp modelId="{53D74358-AC3D-4C9D-8B48-E6362BC3E46A}">
      <dsp:nvSpPr>
        <dsp:cNvPr id="0" name=""/>
        <dsp:cNvSpPr/>
      </dsp:nvSpPr>
      <dsp:spPr>
        <a:xfrm>
          <a:off x="8528826" y="818755"/>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F18853-F126-40AC-99EE-8C954DFF253F}">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pPr>
          <a:r>
            <a:rPr lang="en-GB" sz="3600" kern="1200"/>
            <a:t>competence </a:t>
          </a:r>
          <a:endParaRPr lang="en-US" sz="3600" kern="1200"/>
        </a:p>
      </dsp:txBody>
      <dsp:txXfrm>
        <a:off x="7641615" y="2654049"/>
        <a:ext cx="3226223"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6B71D-0AD2-4653-84DD-AC5BE3525F54}">
      <dsp:nvSpPr>
        <dsp:cNvPr id="0" name=""/>
        <dsp:cNvSpPr/>
      </dsp:nvSpPr>
      <dsp:spPr>
        <a:xfrm>
          <a:off x="0" y="673"/>
          <a:ext cx="6364224" cy="157499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212F3E-F7F5-4231-8CC6-8F0BAA57A17C}">
      <dsp:nvSpPr>
        <dsp:cNvPr id="0" name=""/>
        <dsp:cNvSpPr/>
      </dsp:nvSpPr>
      <dsp:spPr>
        <a:xfrm>
          <a:off x="476436" y="355047"/>
          <a:ext cx="866247" cy="8662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77859D-4AF1-4707-84C4-805EB673E97B}">
      <dsp:nvSpPr>
        <dsp:cNvPr id="0" name=""/>
        <dsp:cNvSpPr/>
      </dsp:nvSpPr>
      <dsp:spPr>
        <a:xfrm>
          <a:off x="1819120" y="673"/>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066800">
            <a:lnSpc>
              <a:spcPct val="100000"/>
            </a:lnSpc>
            <a:spcBef>
              <a:spcPct val="0"/>
            </a:spcBef>
            <a:spcAft>
              <a:spcPct val="35000"/>
            </a:spcAft>
            <a:buNone/>
          </a:pPr>
          <a:r>
            <a:rPr lang="en-GB" sz="2400" b="0" kern="1200" dirty="0"/>
            <a:t>From participation to recognition</a:t>
          </a:r>
          <a:endParaRPr lang="en-US" sz="2400" b="0" kern="1200" dirty="0"/>
        </a:p>
      </dsp:txBody>
      <dsp:txXfrm>
        <a:off x="1819120" y="673"/>
        <a:ext cx="4545103" cy="1574995"/>
      </dsp:txXfrm>
    </dsp:sp>
    <dsp:sp modelId="{B71B2DB4-243C-4236-B921-3019962DAE78}">
      <dsp:nvSpPr>
        <dsp:cNvPr id="0" name=""/>
        <dsp:cNvSpPr/>
      </dsp:nvSpPr>
      <dsp:spPr>
        <a:xfrm>
          <a:off x="0" y="1969418"/>
          <a:ext cx="6364224" cy="157499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60A14D-C278-4A65-9AE1-7B4B5F4C0B47}">
      <dsp:nvSpPr>
        <dsp:cNvPr id="0" name=""/>
        <dsp:cNvSpPr/>
      </dsp:nvSpPr>
      <dsp:spPr>
        <a:xfrm>
          <a:off x="476436" y="2323792"/>
          <a:ext cx="866247" cy="8662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9AE885-75C7-456D-A2D5-D1BBD2D72DC4}">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066800">
            <a:lnSpc>
              <a:spcPct val="100000"/>
            </a:lnSpc>
            <a:spcBef>
              <a:spcPct val="0"/>
            </a:spcBef>
            <a:spcAft>
              <a:spcPct val="35000"/>
            </a:spcAft>
            <a:buNone/>
          </a:pPr>
          <a:r>
            <a:rPr lang="en-GB" sz="2400" kern="1200"/>
            <a:t>Online relationships are not just about </a:t>
          </a:r>
          <a:r>
            <a:rPr lang="en-GB" sz="2400" i="1" kern="1200"/>
            <a:t>engagement</a:t>
          </a:r>
          <a:r>
            <a:rPr lang="en-GB" sz="2400" kern="1200"/>
            <a:t> but about being seen, heard, and valued</a:t>
          </a:r>
          <a:endParaRPr lang="en-US" sz="2400" kern="1200"/>
        </a:p>
      </dsp:txBody>
      <dsp:txXfrm>
        <a:off x="1819120" y="1969418"/>
        <a:ext cx="4545103" cy="1574995"/>
      </dsp:txXfrm>
    </dsp:sp>
    <dsp:sp modelId="{A709680D-1C57-4DCF-B117-450BA08F2C18}">
      <dsp:nvSpPr>
        <dsp:cNvPr id="0" name=""/>
        <dsp:cNvSpPr/>
      </dsp:nvSpPr>
      <dsp:spPr>
        <a:xfrm>
          <a:off x="0" y="3938162"/>
          <a:ext cx="6364224" cy="157499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675218-7886-47CF-B88A-511AE90B3999}">
      <dsp:nvSpPr>
        <dsp:cNvPr id="0" name=""/>
        <dsp:cNvSpPr/>
      </dsp:nvSpPr>
      <dsp:spPr>
        <a:xfrm>
          <a:off x="476436" y="4292537"/>
          <a:ext cx="866247" cy="8662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09FA4-7AD1-4EB4-B998-E38145C875C7}">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066800">
            <a:lnSpc>
              <a:spcPct val="100000"/>
            </a:lnSpc>
            <a:spcBef>
              <a:spcPct val="0"/>
            </a:spcBef>
            <a:spcAft>
              <a:spcPct val="35000"/>
            </a:spcAft>
            <a:buNone/>
          </a:pPr>
          <a:r>
            <a:rPr lang="en-GB" sz="2400" kern="1200"/>
            <a:t>Key to relationships is reciprocity</a:t>
          </a:r>
          <a:endParaRPr lang="en-US" sz="2400" kern="1200"/>
        </a:p>
      </dsp:txBody>
      <dsp:txXfrm>
        <a:off x="1819120" y="3938162"/>
        <a:ext cx="4545103" cy="15749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C0A94-3F97-0F4E-BD52-0333601B81D0}">
      <dsp:nvSpPr>
        <dsp:cNvPr id="0" name=""/>
        <dsp:cNvSpPr/>
      </dsp:nvSpPr>
      <dsp:spPr>
        <a:xfrm>
          <a:off x="0" y="0"/>
          <a:ext cx="3414946" cy="368940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977900">
            <a:lnSpc>
              <a:spcPct val="90000"/>
            </a:lnSpc>
            <a:spcBef>
              <a:spcPct val="0"/>
            </a:spcBef>
            <a:spcAft>
              <a:spcPct val="35000"/>
            </a:spcAft>
            <a:buNone/>
          </a:pPr>
          <a:r>
            <a:rPr lang="en-GB" sz="2200" b="1" kern="1200"/>
            <a:t>Use conflict as a learning site, not as a personal attack </a:t>
          </a:r>
          <a:endParaRPr lang="en-US" sz="2200" kern="1200"/>
        </a:p>
      </dsp:txBody>
      <dsp:txXfrm>
        <a:off x="0" y="1401973"/>
        <a:ext cx="3414946" cy="2213643"/>
      </dsp:txXfrm>
    </dsp:sp>
    <dsp:sp modelId="{D33AE272-934C-AA4A-B43C-FC34B51072CD}">
      <dsp:nvSpPr>
        <dsp:cNvPr id="0" name=""/>
        <dsp:cNvSpPr/>
      </dsp:nvSpPr>
      <dsp:spPr>
        <a:xfrm>
          <a:off x="1154062" y="368940"/>
          <a:ext cx="1106821" cy="1106821"/>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292" tIns="12700" rIns="8629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316152" y="531030"/>
        <a:ext cx="782641" cy="782641"/>
      </dsp:txXfrm>
    </dsp:sp>
    <dsp:sp modelId="{9E4DFAD2-CC8A-6A43-86CE-AE95121CB200}">
      <dsp:nvSpPr>
        <dsp:cNvPr id="0" name=""/>
        <dsp:cNvSpPr/>
      </dsp:nvSpPr>
      <dsp:spPr>
        <a:xfrm>
          <a:off x="0" y="3689333"/>
          <a:ext cx="3414946" cy="72"/>
        </a:xfrm>
        <a:prstGeom prst="rect">
          <a:avLst/>
        </a:prstGeom>
        <a:solidFill>
          <a:schemeClr val="accent2">
            <a:hueOff val="-291073"/>
            <a:satOff val="-16786"/>
            <a:lumOff val="1726"/>
            <a:alphaOff val="0"/>
          </a:schemeClr>
        </a:solidFill>
        <a:ln w="12700" cap="flat" cmpd="sng" algn="ctr">
          <a:solidFill>
            <a:schemeClr val="accent2">
              <a:hueOff val="-291073"/>
              <a:satOff val="-16786"/>
              <a:lumOff val="1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A76D7E-7BDE-614B-9484-E3BBDA8D56FF}">
      <dsp:nvSpPr>
        <dsp:cNvPr id="0" name=""/>
        <dsp:cNvSpPr/>
      </dsp:nvSpPr>
      <dsp:spPr>
        <a:xfrm>
          <a:off x="3756441" y="0"/>
          <a:ext cx="3414946" cy="3689405"/>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977900">
            <a:lnSpc>
              <a:spcPct val="90000"/>
            </a:lnSpc>
            <a:spcBef>
              <a:spcPct val="0"/>
            </a:spcBef>
            <a:spcAft>
              <a:spcPct val="35000"/>
            </a:spcAft>
            <a:buNone/>
          </a:pPr>
          <a:r>
            <a:rPr lang="en-GB" sz="2200" kern="1200"/>
            <a:t>Online conflict often reflects people’s own fears or misunderstanding</a:t>
          </a:r>
          <a:endParaRPr lang="en-US" sz="2200" kern="1200"/>
        </a:p>
      </dsp:txBody>
      <dsp:txXfrm>
        <a:off x="3756441" y="1401973"/>
        <a:ext cx="3414946" cy="2213643"/>
      </dsp:txXfrm>
    </dsp:sp>
    <dsp:sp modelId="{05CB9451-132A-F341-B548-D4C307A216A7}">
      <dsp:nvSpPr>
        <dsp:cNvPr id="0" name=""/>
        <dsp:cNvSpPr/>
      </dsp:nvSpPr>
      <dsp:spPr>
        <a:xfrm>
          <a:off x="4910503" y="368940"/>
          <a:ext cx="1106821" cy="1106821"/>
        </a:xfrm>
        <a:prstGeom prst="ellipse">
          <a:avLst/>
        </a:prstGeom>
        <a:solidFill>
          <a:schemeClr val="accent2">
            <a:hueOff val="-582145"/>
            <a:satOff val="-33571"/>
            <a:lumOff val="3451"/>
            <a:alphaOff val="0"/>
          </a:schemeClr>
        </a:solidFill>
        <a:ln w="12700" cap="flat" cmpd="sng" algn="ctr">
          <a:solidFill>
            <a:schemeClr val="accent2">
              <a:hueOff val="-582145"/>
              <a:satOff val="-33571"/>
              <a:lumOff val="3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292" tIns="12700" rIns="8629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72593" y="531030"/>
        <a:ext cx="782641" cy="782641"/>
      </dsp:txXfrm>
    </dsp:sp>
    <dsp:sp modelId="{9D5E3756-5745-6840-BB31-DF5D1D47C1F4}">
      <dsp:nvSpPr>
        <dsp:cNvPr id="0" name=""/>
        <dsp:cNvSpPr/>
      </dsp:nvSpPr>
      <dsp:spPr>
        <a:xfrm>
          <a:off x="3756441" y="3689333"/>
          <a:ext cx="3414946" cy="72"/>
        </a:xfrm>
        <a:prstGeom prst="rect">
          <a:avLst/>
        </a:prstGeom>
        <a:solidFill>
          <a:schemeClr val="accent2">
            <a:hueOff val="-873218"/>
            <a:satOff val="-50357"/>
            <a:lumOff val="5177"/>
            <a:alphaOff val="0"/>
          </a:schemeClr>
        </a:solidFill>
        <a:ln w="12700" cap="flat" cmpd="sng" algn="ctr">
          <a:solidFill>
            <a:schemeClr val="accent2">
              <a:hueOff val="-873218"/>
              <a:satOff val="-50357"/>
              <a:lumOff val="5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5D97C5-E954-AE45-9314-242C2D16F898}">
      <dsp:nvSpPr>
        <dsp:cNvPr id="0" name=""/>
        <dsp:cNvSpPr/>
      </dsp:nvSpPr>
      <dsp:spPr>
        <a:xfrm>
          <a:off x="7512882" y="0"/>
          <a:ext cx="3414946" cy="3689405"/>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977900">
            <a:lnSpc>
              <a:spcPct val="90000"/>
            </a:lnSpc>
            <a:spcBef>
              <a:spcPct val="0"/>
            </a:spcBef>
            <a:spcAft>
              <a:spcPct val="35000"/>
            </a:spcAft>
            <a:buNone/>
          </a:pPr>
          <a:r>
            <a:rPr lang="en-GB" sz="2200" kern="1200"/>
            <a:t>Shift from personalization (“I am attacked”) to contextualization (“What is intended here?”)</a:t>
          </a:r>
          <a:endParaRPr lang="en-US" sz="2200" kern="1200"/>
        </a:p>
      </dsp:txBody>
      <dsp:txXfrm>
        <a:off x="7512882" y="1401973"/>
        <a:ext cx="3414946" cy="2213643"/>
      </dsp:txXfrm>
    </dsp:sp>
    <dsp:sp modelId="{52C39D67-1FF3-134A-B91C-D55F8BB2A2E0}">
      <dsp:nvSpPr>
        <dsp:cNvPr id="0" name=""/>
        <dsp:cNvSpPr/>
      </dsp:nvSpPr>
      <dsp:spPr>
        <a:xfrm>
          <a:off x="8666944" y="368940"/>
          <a:ext cx="1106821" cy="1106821"/>
        </a:xfrm>
        <a:prstGeom prst="ellipse">
          <a:avLst/>
        </a:prstGeom>
        <a:solidFill>
          <a:schemeClr val="accent2">
            <a:hueOff val="-1164290"/>
            <a:satOff val="-67142"/>
            <a:lumOff val="6902"/>
            <a:alphaOff val="0"/>
          </a:schemeClr>
        </a:solidFill>
        <a:ln w="12700" cap="flat" cmpd="sng" algn="ctr">
          <a:solidFill>
            <a:schemeClr val="accent2">
              <a:hueOff val="-1164290"/>
              <a:satOff val="-67142"/>
              <a:lumOff val="6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292" tIns="12700" rIns="86292"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829034" y="531030"/>
        <a:ext cx="782641" cy="782641"/>
      </dsp:txXfrm>
    </dsp:sp>
    <dsp:sp modelId="{3C6C4602-4078-AC41-8175-317F7510936B}">
      <dsp:nvSpPr>
        <dsp:cNvPr id="0" name=""/>
        <dsp:cNvSpPr/>
      </dsp:nvSpPr>
      <dsp:spPr>
        <a:xfrm>
          <a:off x="7512882" y="3689333"/>
          <a:ext cx="341494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86CAF-6F14-BA4E-9277-F39673F9532D}">
      <dsp:nvSpPr>
        <dsp:cNvPr id="0" name=""/>
        <dsp:cNvSpPr/>
      </dsp:nvSpPr>
      <dsp:spPr>
        <a:xfrm>
          <a:off x="0" y="406052"/>
          <a:ext cx="10927829" cy="9149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Slow responses (reflect if an answer is needed. Can the answer be to ‘disconnect’ from that interaction? Or engage in respectful dialogue?</a:t>
          </a:r>
          <a:endParaRPr lang="en-US" sz="2300" kern="1200" dirty="0"/>
        </a:p>
      </dsp:txBody>
      <dsp:txXfrm>
        <a:off x="44664" y="450716"/>
        <a:ext cx="10838501" cy="825612"/>
      </dsp:txXfrm>
    </dsp:sp>
    <dsp:sp modelId="{5C2136CD-9263-1C4F-A35B-DD1A70160D7D}">
      <dsp:nvSpPr>
        <dsp:cNvPr id="0" name=""/>
        <dsp:cNvSpPr/>
      </dsp:nvSpPr>
      <dsp:spPr>
        <a:xfrm>
          <a:off x="0" y="1387232"/>
          <a:ext cx="10927829" cy="91494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Distinguishing disagreement from disrespect (different opinions are allowed; personal denigration is not)</a:t>
          </a:r>
          <a:endParaRPr lang="en-US" sz="2300" kern="1200"/>
        </a:p>
      </dsp:txBody>
      <dsp:txXfrm>
        <a:off x="44664" y="1431896"/>
        <a:ext cx="10838501" cy="825612"/>
      </dsp:txXfrm>
    </dsp:sp>
    <dsp:sp modelId="{43B225D2-71D1-4840-873F-C453139AD66D}">
      <dsp:nvSpPr>
        <dsp:cNvPr id="0" name=""/>
        <dsp:cNvSpPr/>
      </dsp:nvSpPr>
      <dsp:spPr>
        <a:xfrm>
          <a:off x="0" y="2368412"/>
          <a:ext cx="10927829" cy="9149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Refusing algorithm driven outrage (consciously</a:t>
          </a:r>
          <a:r>
            <a:rPr lang="en-GB" sz="2300" i="1" kern="1200"/>
            <a:t> </a:t>
          </a:r>
          <a:r>
            <a:rPr lang="en-GB" sz="2300" kern="1200"/>
            <a:t>choosing not to let platform algorithms dictate your emotional reactions, attention, or participation in online conflict).</a:t>
          </a:r>
          <a:endParaRPr lang="en-US" sz="2300" kern="1200"/>
        </a:p>
      </dsp:txBody>
      <dsp:txXfrm>
        <a:off x="44664" y="2413076"/>
        <a:ext cx="10838501" cy="825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6E7AE6-30CE-5945-A4F7-2ABD79AEAE65}">
      <dsp:nvSpPr>
        <dsp:cNvPr id="0" name=""/>
        <dsp:cNvSpPr/>
      </dsp:nvSpPr>
      <dsp:spPr>
        <a:xfrm>
          <a:off x="0" y="4188770"/>
          <a:ext cx="6735443" cy="13748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Healthy online relationships emerge when we recognise ourselves as well as others as worthy human being (entitled to rights, respect and social support regardless of age, social status, ethnicity, gender, etc.)</a:t>
          </a:r>
          <a:endParaRPr lang="en-US" sz="1900" kern="1200"/>
        </a:p>
      </dsp:txBody>
      <dsp:txXfrm>
        <a:off x="0" y="4188770"/>
        <a:ext cx="6735443" cy="1374847"/>
      </dsp:txXfrm>
    </dsp:sp>
    <dsp:sp modelId="{C7E6A8AD-9D0D-1E4D-A83A-7D1E2914115D}">
      <dsp:nvSpPr>
        <dsp:cNvPr id="0" name=""/>
        <dsp:cNvSpPr/>
      </dsp:nvSpPr>
      <dsp:spPr>
        <a:xfrm rot="10800000">
          <a:off x="0" y="2094877"/>
          <a:ext cx="6735443" cy="2114516"/>
        </a:xfrm>
        <a:prstGeom prst="upArrowCallou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Move beyond “digital self-care” to structural change</a:t>
          </a:r>
          <a:endParaRPr lang="en-US" sz="1900" kern="1200"/>
        </a:p>
      </dsp:txBody>
      <dsp:txXfrm rot="-10800000">
        <a:off x="0" y="2094877"/>
        <a:ext cx="6735443" cy="742195"/>
      </dsp:txXfrm>
    </dsp:sp>
    <dsp:sp modelId="{01EA6008-6EFE-974B-8AD2-7DEE83EF5CAB}">
      <dsp:nvSpPr>
        <dsp:cNvPr id="0" name=""/>
        <dsp:cNvSpPr/>
      </dsp:nvSpPr>
      <dsp:spPr>
        <a:xfrm>
          <a:off x="0" y="2837072"/>
          <a:ext cx="6735443" cy="63224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marL="0" lvl="0" indent="0" algn="ctr" defTabSz="1333500">
            <a:lnSpc>
              <a:spcPct val="90000"/>
            </a:lnSpc>
            <a:spcBef>
              <a:spcPct val="0"/>
            </a:spcBef>
            <a:spcAft>
              <a:spcPct val="35000"/>
            </a:spcAft>
            <a:buNone/>
          </a:pPr>
          <a:r>
            <a:rPr lang="en-GB" sz="3000" kern="1200"/>
            <a:t>Being part of the change you want to be </a:t>
          </a:r>
          <a:endParaRPr lang="en-US" sz="3000" kern="1200"/>
        </a:p>
      </dsp:txBody>
      <dsp:txXfrm>
        <a:off x="0" y="2837072"/>
        <a:ext cx="6735443" cy="632240"/>
      </dsp:txXfrm>
    </dsp:sp>
    <dsp:sp modelId="{65CF44C1-921E-1440-A20B-6C142145EFE5}">
      <dsp:nvSpPr>
        <dsp:cNvPr id="0" name=""/>
        <dsp:cNvSpPr/>
      </dsp:nvSpPr>
      <dsp:spPr>
        <a:xfrm rot="10800000">
          <a:off x="0" y="983"/>
          <a:ext cx="6735443" cy="2114516"/>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From individual coping to collective responsibility</a:t>
          </a:r>
          <a:endParaRPr lang="en-US" sz="1900" kern="1200"/>
        </a:p>
      </dsp:txBody>
      <dsp:txXfrm rot="10800000">
        <a:off x="0" y="983"/>
        <a:ext cx="6735443" cy="1373949"/>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A6ECFE-D69D-4723-8DE3-5E864B34DE32}" type="datetimeFigureOut">
              <a:rPr lang="en-GB" smtClean="0"/>
              <a:t>13/12/2025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D23EED-1D95-4CC5-96E3-E70FD6BACA4B}" type="slidenum">
              <a:rPr lang="en-GB" smtClean="0"/>
              <a:t>‹#›</a:t>
            </a:fld>
            <a:endParaRPr lang="en-GB"/>
          </a:p>
        </p:txBody>
      </p:sp>
    </p:spTree>
    <p:extLst>
      <p:ext uri="{BB962C8B-B14F-4D97-AF65-F5344CB8AC3E}">
        <p14:creationId xmlns:p14="http://schemas.microsoft.com/office/powerpoint/2010/main" val="2699818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D23EED-1D95-4CC5-96E3-E70FD6BACA4B}" type="slidenum">
              <a:rPr lang="en-GB" smtClean="0"/>
              <a:t>4</a:t>
            </a:fld>
            <a:endParaRPr lang="en-GB"/>
          </a:p>
        </p:txBody>
      </p:sp>
    </p:spTree>
    <p:extLst>
      <p:ext uri="{BB962C8B-B14F-4D97-AF65-F5344CB8AC3E}">
        <p14:creationId xmlns:p14="http://schemas.microsoft.com/office/powerpoint/2010/main" val="93014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D23EED-1D95-4CC5-96E3-E70FD6BACA4B}" type="slidenum">
              <a:rPr lang="en-GB" smtClean="0"/>
              <a:t>6</a:t>
            </a:fld>
            <a:endParaRPr lang="en-GB"/>
          </a:p>
        </p:txBody>
      </p:sp>
    </p:spTree>
    <p:extLst>
      <p:ext uri="{BB962C8B-B14F-4D97-AF65-F5344CB8AC3E}">
        <p14:creationId xmlns:p14="http://schemas.microsoft.com/office/powerpoint/2010/main" val="4071596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20411-638D-6A9A-56A4-9EA95257C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CD2B3-93CB-837C-6153-1107A8C45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E3E5B1-CE77-BEDD-E754-33228FA339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CF2E89-46A2-EF5C-E6D8-8B67B3F179B8}"/>
              </a:ext>
            </a:extLst>
          </p:cNvPr>
          <p:cNvSpPr>
            <a:spLocks noGrp="1"/>
          </p:cNvSpPr>
          <p:nvPr>
            <p:ph type="sldNum" sz="quarter" idx="5"/>
          </p:nvPr>
        </p:nvSpPr>
        <p:spPr/>
        <p:txBody>
          <a:bodyPr/>
          <a:lstStyle/>
          <a:p>
            <a:fld id="{C9D23EED-1D95-4CC5-96E3-E70FD6BACA4B}" type="slidenum">
              <a:rPr lang="en-GB" smtClean="0"/>
              <a:t>14</a:t>
            </a:fld>
            <a:endParaRPr lang="en-GB"/>
          </a:p>
        </p:txBody>
      </p:sp>
    </p:spTree>
    <p:extLst>
      <p:ext uri="{BB962C8B-B14F-4D97-AF65-F5344CB8AC3E}">
        <p14:creationId xmlns:p14="http://schemas.microsoft.com/office/powerpoint/2010/main" val="2669601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D23EED-1D95-4CC5-96E3-E70FD6BACA4B}" type="slidenum">
              <a:rPr lang="en-GB" smtClean="0"/>
              <a:t>20</a:t>
            </a:fld>
            <a:endParaRPr lang="en-GB"/>
          </a:p>
        </p:txBody>
      </p:sp>
    </p:spTree>
    <p:extLst>
      <p:ext uri="{BB962C8B-B14F-4D97-AF65-F5344CB8AC3E}">
        <p14:creationId xmlns:p14="http://schemas.microsoft.com/office/powerpoint/2010/main" val="1052852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B1BBB-AFF2-4F27-A0B7-59158F9B6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A5D9606-8CE2-4973-AA16-1EDF7DA3FE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92F8342-102A-4B0E-8794-AC20C7AAD457}"/>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5" name="Footer Placeholder 4">
            <a:extLst>
              <a:ext uri="{FF2B5EF4-FFF2-40B4-BE49-F238E27FC236}">
                <a16:creationId xmlns:a16="http://schemas.microsoft.com/office/drawing/2014/main" id="{8159084B-A3B9-404E-B500-A0637E976B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3DCFB-19C9-46F1-87EF-5DA7375A9FA6}"/>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1862358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4A89F-97C4-42FE-B30E-8EE7F16656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D74C90-7799-4D14-B916-B9A31C0770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C197DD-0AA0-473F-8330-9B7F6C7A7582}"/>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5" name="Footer Placeholder 4">
            <a:extLst>
              <a:ext uri="{FF2B5EF4-FFF2-40B4-BE49-F238E27FC236}">
                <a16:creationId xmlns:a16="http://schemas.microsoft.com/office/drawing/2014/main" id="{120A1428-3B46-48AF-BBB5-CF8A6EB384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1BD9F9-D0BC-4786-8D43-8EA7915C0574}"/>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54641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B9F60C-44A9-4CAE-82CF-038CFCF2EF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ABE670-7E3C-42A3-9076-A95E1900F8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4B05C1-D4C0-4AEA-AC42-29676AF2CC2A}"/>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5" name="Footer Placeholder 4">
            <a:extLst>
              <a:ext uri="{FF2B5EF4-FFF2-40B4-BE49-F238E27FC236}">
                <a16:creationId xmlns:a16="http://schemas.microsoft.com/office/drawing/2014/main" id="{4A7C547F-7270-4287-8D63-311D37A813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91980A-5446-4D0A-A512-64549051E08F}"/>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2381469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BF47A-5885-4CEB-94CB-8E002D7110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F2106D1-365D-4D02-80BF-55DAEB067E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97ED11-BDD3-48FD-AF1B-8B7784397204}"/>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5" name="Footer Placeholder 4">
            <a:extLst>
              <a:ext uri="{FF2B5EF4-FFF2-40B4-BE49-F238E27FC236}">
                <a16:creationId xmlns:a16="http://schemas.microsoft.com/office/drawing/2014/main" id="{0CDD2578-7470-4A34-9FE9-9B34FD238A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86C517-0644-4715-8AEF-10F52CE2AC15}"/>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3028192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C8021-3A45-49E8-A9CC-E4C68005A5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FEAD632-6907-44C9-98FA-6788B62240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84A018-69EF-4791-BF47-83148F2C507B}"/>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5" name="Footer Placeholder 4">
            <a:extLst>
              <a:ext uri="{FF2B5EF4-FFF2-40B4-BE49-F238E27FC236}">
                <a16:creationId xmlns:a16="http://schemas.microsoft.com/office/drawing/2014/main" id="{FB541F93-EB4A-4278-8AE9-42F2089A05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39A22B-963F-423E-AE0A-4F245B0C7420}"/>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457506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FE339-B87B-4D2B-825B-8F6DD468F0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41D3DB-0B31-4EA1-A942-E5D8A7A28F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E51C72F-D4E0-483E-B7DD-5ABFF8E8E0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B526FB3-7D47-4A03-91AA-0646770BEE0D}"/>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6" name="Footer Placeholder 5">
            <a:extLst>
              <a:ext uri="{FF2B5EF4-FFF2-40B4-BE49-F238E27FC236}">
                <a16:creationId xmlns:a16="http://schemas.microsoft.com/office/drawing/2014/main" id="{1B68D071-620A-4FAD-BE06-FF5B25AEAA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5631066-9C11-4CA6-9B52-28CA1B488B4A}"/>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2823076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CA8C2-3961-4EEC-A115-5CAE5E12E9A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ACBB98-0AE3-4EF1-82C4-B57FB2322A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28B092-B6A7-43FB-B568-4EAFFEDC39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583DD5F-C283-4EE8-B011-EED48D95D0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F7723-F293-4E9C-8C0A-10F073C32A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84E8008-4A71-4904-8BC3-C7058AA7E96B}"/>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8" name="Footer Placeholder 7">
            <a:extLst>
              <a:ext uri="{FF2B5EF4-FFF2-40B4-BE49-F238E27FC236}">
                <a16:creationId xmlns:a16="http://schemas.microsoft.com/office/drawing/2014/main" id="{B2D551EC-967C-4921-9724-E5D44369E91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D3DA54-F79C-4036-BF51-89C67A6FED0E}"/>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291970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729D1-4B85-4C7E-ACE7-4C275463A1B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C898AB2-D54B-459B-B3D4-77C22EE10D22}"/>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4" name="Footer Placeholder 3">
            <a:extLst>
              <a:ext uri="{FF2B5EF4-FFF2-40B4-BE49-F238E27FC236}">
                <a16:creationId xmlns:a16="http://schemas.microsoft.com/office/drawing/2014/main" id="{C29457AE-3D2B-4E9B-8DBD-56D994A87A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4257815-7603-47B7-8B2A-43F7CB488DC3}"/>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605658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797F7C-BD29-40C3-906F-EEC2D72C70B2}"/>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3" name="Footer Placeholder 2">
            <a:extLst>
              <a:ext uri="{FF2B5EF4-FFF2-40B4-BE49-F238E27FC236}">
                <a16:creationId xmlns:a16="http://schemas.microsoft.com/office/drawing/2014/main" id="{64E24742-F745-46F8-A6A2-773ED16DC34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A8985E-D554-4985-AA0E-29C4179D8F20}"/>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3475318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A15DF-0976-4AEF-BE3F-D619E56541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E4E0A5-49D1-47EE-8044-AA33F94AE0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91F2447-0E78-41EC-BF52-10AC1C6F2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736CA8-CACF-41B1-9ADC-45E2907572DE}"/>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6" name="Footer Placeholder 5">
            <a:extLst>
              <a:ext uri="{FF2B5EF4-FFF2-40B4-BE49-F238E27FC236}">
                <a16:creationId xmlns:a16="http://schemas.microsoft.com/office/drawing/2014/main" id="{72AF6FB9-77CF-4145-BC22-F40A3C6F1A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0B357C-E407-42B2-9743-32E6CFF6F7DA}"/>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2143151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1A248-0F9B-4AB0-AB7F-C8B2F55708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56452F3-318A-4AEE-A5B1-3AAE14C62D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1726BC-3739-4F7E-B6C5-B87DF7188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937171-C143-42A8-B8AC-02EF3D9EAAE5}"/>
              </a:ext>
            </a:extLst>
          </p:cNvPr>
          <p:cNvSpPr>
            <a:spLocks noGrp="1"/>
          </p:cNvSpPr>
          <p:nvPr>
            <p:ph type="dt" sz="half" idx="10"/>
          </p:nvPr>
        </p:nvSpPr>
        <p:spPr/>
        <p:txBody>
          <a:bodyPr/>
          <a:lstStyle/>
          <a:p>
            <a:fld id="{233D7E3A-7BD6-4928-AFBB-E3A53A9BB6C4}" type="datetimeFigureOut">
              <a:rPr lang="en-GB" smtClean="0"/>
              <a:t>13/12/2025</a:t>
            </a:fld>
            <a:endParaRPr lang="en-GB"/>
          </a:p>
        </p:txBody>
      </p:sp>
      <p:sp>
        <p:nvSpPr>
          <p:cNvPr id="6" name="Footer Placeholder 5">
            <a:extLst>
              <a:ext uri="{FF2B5EF4-FFF2-40B4-BE49-F238E27FC236}">
                <a16:creationId xmlns:a16="http://schemas.microsoft.com/office/drawing/2014/main" id="{FDA1276A-28A9-4F97-9F6F-4588F4F064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AEAD93-42D3-469A-ABC5-FD310D27CB8A}"/>
              </a:ext>
            </a:extLst>
          </p:cNvPr>
          <p:cNvSpPr>
            <a:spLocks noGrp="1"/>
          </p:cNvSpPr>
          <p:nvPr>
            <p:ph type="sldNum" sz="quarter" idx="12"/>
          </p:nvPr>
        </p:nvSpPr>
        <p:spPr/>
        <p:txBody>
          <a:bodyPr/>
          <a:lstStyle/>
          <a:p>
            <a:fld id="{247A2F40-42C3-4DFB-9EC8-356B60F9F682}" type="slidenum">
              <a:rPr lang="en-GB" smtClean="0"/>
              <a:t>‹#›</a:t>
            </a:fld>
            <a:endParaRPr lang="en-GB"/>
          </a:p>
        </p:txBody>
      </p:sp>
    </p:spTree>
    <p:extLst>
      <p:ext uri="{BB962C8B-B14F-4D97-AF65-F5344CB8AC3E}">
        <p14:creationId xmlns:p14="http://schemas.microsoft.com/office/powerpoint/2010/main" val="137872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C2450C-CEB9-45B0-A0BA-C9CE8423A4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3BC4AA-221B-47F4-8A9B-C2DF5B4422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323A54-9471-4435-B591-E90740227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D7E3A-7BD6-4928-AFBB-E3A53A9BB6C4}" type="datetimeFigureOut">
              <a:rPr lang="en-GB" smtClean="0"/>
              <a:t>13/12/2025</a:t>
            </a:fld>
            <a:endParaRPr lang="en-GB"/>
          </a:p>
        </p:txBody>
      </p:sp>
      <p:sp>
        <p:nvSpPr>
          <p:cNvPr id="5" name="Footer Placeholder 4">
            <a:extLst>
              <a:ext uri="{FF2B5EF4-FFF2-40B4-BE49-F238E27FC236}">
                <a16:creationId xmlns:a16="http://schemas.microsoft.com/office/drawing/2014/main" id="{126151A5-52B2-47CC-BEF9-86DA0612BE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5E39BA3-AA9E-4FC2-A88E-54DAAB414F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7A2F40-42C3-4DFB-9EC8-356B60F9F682}" type="slidenum">
              <a:rPr lang="en-GB" smtClean="0"/>
              <a:t>‹#›</a:t>
            </a:fld>
            <a:endParaRPr lang="en-GB"/>
          </a:p>
        </p:txBody>
      </p:sp>
    </p:spTree>
    <p:extLst>
      <p:ext uri="{BB962C8B-B14F-4D97-AF65-F5344CB8AC3E}">
        <p14:creationId xmlns:p14="http://schemas.microsoft.com/office/powerpoint/2010/main" val="1875187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doi-org.ezphost.dur.ac.uk/10.1080/17482798.2011.619548"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Red heart plushy">
            <a:extLst>
              <a:ext uri="{FF2B5EF4-FFF2-40B4-BE49-F238E27FC236}">
                <a16:creationId xmlns:a16="http://schemas.microsoft.com/office/drawing/2014/main" id="{6660015E-71F4-4A28-932D-37D67BA85CC3}"/>
              </a:ext>
            </a:extLst>
          </p:cNvPr>
          <p:cNvPicPr>
            <a:picLocks noChangeAspect="1"/>
          </p:cNvPicPr>
          <p:nvPr/>
        </p:nvPicPr>
        <p:blipFill rotWithShape="1">
          <a:blip r:embed="rId2">
            <a:extLst>
              <a:ext uri="{28A0092B-C50C-407E-A947-70E740481C1C}">
                <a14:useLocalDpi xmlns:a14="http://schemas.microsoft.com/office/drawing/2010/main" val="0"/>
              </a:ext>
            </a:extLst>
          </a:blip>
          <a:srcRect l="17318" t="5242" r="2731" b="-1"/>
          <a:stretch/>
        </p:blipFill>
        <p:spPr>
          <a:xfrm>
            <a:off x="3523488" y="10"/>
            <a:ext cx="8668512" cy="6857990"/>
          </a:xfrm>
          <a:prstGeom prst="rect">
            <a:avLst/>
          </a:prstGeom>
        </p:spPr>
      </p:pic>
      <p:sp>
        <p:nvSpPr>
          <p:cNvPr id="54" name="Rectangle 53">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84DD87-7814-48AA-9B34-B031F222CA01}"/>
              </a:ext>
            </a:extLst>
          </p:cNvPr>
          <p:cNvSpPr>
            <a:spLocks noGrp="1"/>
          </p:cNvSpPr>
          <p:nvPr>
            <p:ph type="ctrTitle"/>
          </p:nvPr>
        </p:nvSpPr>
        <p:spPr>
          <a:xfrm>
            <a:off x="477981" y="1122363"/>
            <a:ext cx="4023360" cy="3204134"/>
          </a:xfrm>
        </p:spPr>
        <p:txBody>
          <a:bodyPr anchor="b">
            <a:normAutofit fontScale="90000"/>
          </a:bodyPr>
          <a:lstStyle/>
          <a:p>
            <a:r>
              <a:rPr lang="en-GB" b="1" dirty="0"/>
              <a:t>Healthy online relationships and wellbeing</a:t>
            </a:r>
            <a:endParaRPr lang="en-GB" dirty="0"/>
          </a:p>
        </p:txBody>
      </p:sp>
      <p:sp>
        <p:nvSpPr>
          <p:cNvPr id="56" name="Rectangle 5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8" name="Rectangle 5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89278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459ABD-B4D3-CEFF-4BD9-6D6F81AEECD6}"/>
              </a:ext>
            </a:extLst>
          </p:cNvPr>
          <p:cNvSpPr>
            <a:spLocks noGrp="1"/>
          </p:cNvSpPr>
          <p:nvPr>
            <p:ph type="title"/>
          </p:nvPr>
        </p:nvSpPr>
        <p:spPr>
          <a:xfrm>
            <a:off x="6600082" y="2794881"/>
            <a:ext cx="4805996" cy="1297115"/>
          </a:xfrm>
        </p:spPr>
        <p:txBody>
          <a:bodyPr vert="horz" lIns="91440" tIns="45720" rIns="91440" bIns="45720" rtlCol="0" anchor="t">
            <a:noAutofit/>
          </a:bodyPr>
          <a:lstStyle/>
          <a:p>
            <a:r>
              <a:rPr lang="en-US" sz="3200" b="1" kern="1200" dirty="0">
                <a:solidFill>
                  <a:schemeClr val="tx2"/>
                </a:solidFill>
                <a:latin typeface="+mj-lt"/>
                <a:ea typeface="+mj-ea"/>
                <a:cs typeface="+mj-cs"/>
              </a:rPr>
              <a:t>How might we think differently about digital wellbeing – beyond the technical and risk management ways? </a:t>
            </a:r>
          </a:p>
        </p:txBody>
      </p:sp>
      <p:pic>
        <p:nvPicPr>
          <p:cNvPr id="26" name="Graphic 25" descr="Light Bulb and Gear">
            <a:extLst>
              <a:ext uri="{FF2B5EF4-FFF2-40B4-BE49-F238E27FC236}">
                <a16:creationId xmlns:a16="http://schemas.microsoft.com/office/drawing/2014/main" id="{AB38FADB-B2E8-D4C7-AEB0-24009171ED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3" name="Group 3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34" name="Freeform: Shape 3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09088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4EDAB-1387-D607-C8EB-3C47304DA7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96717-7BC6-9F94-8333-35BE28107003}"/>
              </a:ext>
            </a:extLst>
          </p:cNvPr>
          <p:cNvSpPr>
            <a:spLocks noGrp="1"/>
          </p:cNvSpPr>
          <p:nvPr>
            <p:ph type="title"/>
          </p:nvPr>
        </p:nvSpPr>
        <p:spPr>
          <a:xfrm>
            <a:off x="621792" y="1161288"/>
            <a:ext cx="3602736" cy="4526280"/>
          </a:xfrm>
        </p:spPr>
        <p:txBody>
          <a:bodyPr>
            <a:normAutofit/>
          </a:bodyPr>
          <a:lstStyle/>
          <a:p>
            <a:r>
              <a:rPr lang="en-US" sz="4000"/>
              <a:t>Reframing online relationships </a:t>
            </a:r>
          </a:p>
        </p:txBody>
      </p:sp>
      <p:graphicFrame>
        <p:nvGraphicFramePr>
          <p:cNvPr id="5" name="Content Placeholder 2">
            <a:extLst>
              <a:ext uri="{FF2B5EF4-FFF2-40B4-BE49-F238E27FC236}">
                <a16:creationId xmlns:a16="http://schemas.microsoft.com/office/drawing/2014/main" id="{AE72A7E5-CB33-1EBD-20B7-E78DAB68E24F}"/>
              </a:ext>
            </a:extLst>
          </p:cNvPr>
          <p:cNvGraphicFramePr>
            <a:graphicFrameLocks noGrp="1"/>
          </p:cNvGraphicFramePr>
          <p:nvPr>
            <p:ph idx="1"/>
            <p:extLst>
              <p:ext uri="{D42A27DB-BD31-4B8C-83A1-F6EECF244321}">
                <p14:modId xmlns:p14="http://schemas.microsoft.com/office/powerpoint/2010/main" val="2990831096"/>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0252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91D92-3EDA-23EE-9C57-566F1D7920B3}"/>
            </a:ext>
          </a:extLst>
        </p:cNvPr>
        <p:cNvGrpSpPr/>
        <p:nvPr/>
      </p:nvGrpSpPr>
      <p:grpSpPr>
        <a:xfrm>
          <a:off x="0" y="0"/>
          <a:ext cx="0" cy="0"/>
          <a:chOff x="0" y="0"/>
          <a:chExt cx="0" cy="0"/>
        </a:xfrm>
      </p:grpSpPr>
      <p:pic>
        <p:nvPicPr>
          <p:cNvPr id="5" name="Picture 4" descr="Red toy person in front of two lines of white figures">
            <a:extLst>
              <a:ext uri="{FF2B5EF4-FFF2-40B4-BE49-F238E27FC236}">
                <a16:creationId xmlns:a16="http://schemas.microsoft.com/office/drawing/2014/main" id="{797F833E-0853-8C8C-F5FA-EC983BA2ADA6}"/>
              </a:ext>
            </a:extLst>
          </p:cNvPr>
          <p:cNvPicPr>
            <a:picLocks noChangeAspect="1"/>
          </p:cNvPicPr>
          <p:nvPr/>
        </p:nvPicPr>
        <p:blipFill>
          <a:blip r:embed="rId2"/>
          <a:srcRect l="25993" r="22137"/>
          <a:stretch>
            <a:fillRect/>
          </a:stretch>
        </p:blipFill>
        <p:spPr>
          <a:xfrm>
            <a:off x="-1" y="-2"/>
            <a:ext cx="5410198" cy="6858002"/>
          </a:xfrm>
          <a:prstGeom prst="rect">
            <a:avLst/>
          </a:prstGeom>
        </p:spPr>
      </p:pic>
      <p:sp>
        <p:nvSpPr>
          <p:cNvPr id="2" name="Title 1">
            <a:extLst>
              <a:ext uri="{FF2B5EF4-FFF2-40B4-BE49-F238E27FC236}">
                <a16:creationId xmlns:a16="http://schemas.microsoft.com/office/drawing/2014/main" id="{62116E9E-F78E-7D45-D6F0-792D8433EEF9}"/>
              </a:ext>
            </a:extLst>
          </p:cNvPr>
          <p:cNvSpPr>
            <a:spLocks noGrp="1"/>
          </p:cNvSpPr>
          <p:nvPr>
            <p:ph type="title"/>
          </p:nvPr>
        </p:nvSpPr>
        <p:spPr>
          <a:xfrm>
            <a:off x="6115317" y="405685"/>
            <a:ext cx="5464968" cy="1559301"/>
          </a:xfrm>
        </p:spPr>
        <p:txBody>
          <a:bodyPr>
            <a:normAutofit/>
          </a:bodyPr>
          <a:lstStyle/>
          <a:p>
            <a:r>
              <a:rPr lang="en-GB" sz="3400" b="1"/>
              <a:t>Interpersonal recognition as the basis of healthy online interactions</a:t>
            </a:r>
            <a:endParaRPr lang="en-US" sz="3400"/>
          </a:p>
        </p:txBody>
      </p:sp>
      <p:sp>
        <p:nvSpPr>
          <p:cNvPr id="3" name="Content Placeholder 2">
            <a:extLst>
              <a:ext uri="{FF2B5EF4-FFF2-40B4-BE49-F238E27FC236}">
                <a16:creationId xmlns:a16="http://schemas.microsoft.com/office/drawing/2014/main" id="{45396BFF-7AAE-75D4-1455-9895B4C5BB12}"/>
              </a:ext>
            </a:extLst>
          </p:cNvPr>
          <p:cNvSpPr>
            <a:spLocks noGrp="1"/>
          </p:cNvSpPr>
          <p:nvPr>
            <p:ph idx="1"/>
          </p:nvPr>
        </p:nvSpPr>
        <p:spPr>
          <a:xfrm>
            <a:off x="6115317" y="2743200"/>
            <a:ext cx="5247340" cy="3496878"/>
          </a:xfrm>
        </p:spPr>
        <p:txBody>
          <a:bodyPr anchor="ctr">
            <a:normAutofit/>
          </a:bodyPr>
          <a:lstStyle/>
          <a:p>
            <a:pPr marL="0" indent="0">
              <a:buNone/>
            </a:pPr>
            <a:r>
              <a:rPr lang="en-GB" sz="1400" b="1" dirty="0"/>
              <a:t>3 principles:</a:t>
            </a:r>
          </a:p>
          <a:p>
            <a:pPr marL="514350" indent="-514350">
              <a:buFont typeface="+mj-lt"/>
              <a:buAutoNum type="arabicPeriod"/>
            </a:pPr>
            <a:r>
              <a:rPr lang="en-GB" sz="1400" b="1" dirty="0"/>
              <a:t>Care </a:t>
            </a:r>
            <a:r>
              <a:rPr lang="en-GB" sz="1400" dirty="0"/>
              <a:t>(emotional recognition): empathy, respect, psychological safety in interactions</a:t>
            </a:r>
          </a:p>
          <a:p>
            <a:pPr marL="514350" indent="-514350">
              <a:buFont typeface="+mj-lt"/>
              <a:buAutoNum type="arabicPeriod"/>
            </a:pPr>
            <a:r>
              <a:rPr lang="en-GB" sz="1400" b="1" dirty="0"/>
              <a:t>Rights </a:t>
            </a:r>
            <a:r>
              <a:rPr lang="en-GB" sz="1400" dirty="0"/>
              <a:t>(moral recognition): boundaries, consent, freedom from harassment</a:t>
            </a:r>
          </a:p>
          <a:p>
            <a:pPr marL="514350" indent="-514350">
              <a:buFont typeface="+mj-lt"/>
              <a:buAutoNum type="arabicPeriod"/>
            </a:pPr>
            <a:r>
              <a:rPr lang="en-GB" sz="1400" b="1" dirty="0"/>
              <a:t>Esteem </a:t>
            </a:r>
            <a:r>
              <a:rPr lang="en-GB" sz="1400" dirty="0"/>
              <a:t>(social recognition): valuing diverse contributions beyond metrics (likes, followers)</a:t>
            </a:r>
          </a:p>
          <a:p>
            <a:pPr marL="0" indent="0">
              <a:buNone/>
            </a:pPr>
            <a:endParaRPr lang="en-GB" sz="1400" b="1" dirty="0"/>
          </a:p>
          <a:p>
            <a:pPr marL="0" indent="0">
              <a:buNone/>
            </a:pPr>
            <a:r>
              <a:rPr lang="en-GB" sz="1400" b="1" dirty="0"/>
              <a:t>Application online:</a:t>
            </a:r>
            <a:endParaRPr lang="en-GB" sz="1400" dirty="0"/>
          </a:p>
          <a:p>
            <a:r>
              <a:rPr lang="en-GB" sz="1400" dirty="0"/>
              <a:t>Healthy interactions support dignity, not popularity </a:t>
            </a:r>
          </a:p>
          <a:p>
            <a:r>
              <a:rPr lang="en-GB" sz="1400" dirty="0"/>
              <a:t>Wellbeing depends on we giving and receiving recognition (social validation), not enhancing our visibility</a:t>
            </a:r>
          </a:p>
          <a:p>
            <a:endParaRPr lang="en-US" sz="1400" dirty="0"/>
          </a:p>
        </p:txBody>
      </p:sp>
    </p:spTree>
    <p:extLst>
      <p:ext uri="{BB962C8B-B14F-4D97-AF65-F5344CB8AC3E}">
        <p14:creationId xmlns:p14="http://schemas.microsoft.com/office/powerpoint/2010/main" val="1981202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15E5-94E2-C180-BDBD-282E79F92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5A779-7BB8-B37F-679E-39D4EF1DD9CB}"/>
              </a:ext>
            </a:extLst>
          </p:cNvPr>
          <p:cNvSpPr>
            <a:spLocks noGrp="1"/>
          </p:cNvSpPr>
          <p:nvPr>
            <p:ph type="title"/>
          </p:nvPr>
        </p:nvSpPr>
        <p:spPr>
          <a:xfrm>
            <a:off x="1248914" y="514023"/>
            <a:ext cx="9718111" cy="1576446"/>
          </a:xfrm>
        </p:spPr>
        <p:txBody>
          <a:bodyPr anchor="ctr">
            <a:normAutofit/>
          </a:bodyPr>
          <a:lstStyle/>
          <a:p>
            <a:r>
              <a:rPr lang="en-GB" sz="4000" b="1" dirty="0"/>
              <a:t>Managing conflict online</a:t>
            </a:r>
            <a:endParaRPr lang="en-US" sz="4000" b="1" dirty="0"/>
          </a:p>
        </p:txBody>
      </p:sp>
      <p:graphicFrame>
        <p:nvGraphicFramePr>
          <p:cNvPr id="19" name="Content Placeholder 2">
            <a:extLst>
              <a:ext uri="{FF2B5EF4-FFF2-40B4-BE49-F238E27FC236}">
                <a16:creationId xmlns:a16="http://schemas.microsoft.com/office/drawing/2014/main" id="{733CE564-63B5-2D50-945A-0E3313C8BE8B}"/>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9977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1F5E-341F-81F1-59F9-745F46FA0D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E1AFBB-E123-DD25-8E75-FD3168CE2D4B}"/>
              </a:ext>
            </a:extLst>
          </p:cNvPr>
          <p:cNvSpPr>
            <a:spLocks noGrp="1"/>
          </p:cNvSpPr>
          <p:nvPr>
            <p:ph type="title"/>
          </p:nvPr>
        </p:nvSpPr>
        <p:spPr>
          <a:xfrm>
            <a:off x="1383564" y="348865"/>
            <a:ext cx="9718111" cy="1576446"/>
          </a:xfrm>
        </p:spPr>
        <p:txBody>
          <a:bodyPr anchor="ctr">
            <a:normAutofit/>
          </a:bodyPr>
          <a:lstStyle/>
          <a:p>
            <a:r>
              <a:rPr lang="en-GB" sz="4000" b="1" dirty="0"/>
              <a:t>Healthy practices (that work both ways):</a:t>
            </a:r>
            <a:endParaRPr lang="en-US" sz="4000" b="1" dirty="0"/>
          </a:p>
        </p:txBody>
      </p:sp>
      <p:graphicFrame>
        <p:nvGraphicFramePr>
          <p:cNvPr id="5" name="Content Placeholder 2">
            <a:extLst>
              <a:ext uri="{FF2B5EF4-FFF2-40B4-BE49-F238E27FC236}">
                <a16:creationId xmlns:a16="http://schemas.microsoft.com/office/drawing/2014/main" id="{CFBB3D32-D507-9177-147C-1384BB954D57}"/>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9232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44DEF-284F-30C3-8879-5442D0279A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5FF30D-6788-AE46-A264-18F4C9783246}"/>
              </a:ext>
            </a:extLst>
          </p:cNvPr>
          <p:cNvSpPr>
            <a:spLocks noGrp="1"/>
          </p:cNvSpPr>
          <p:nvPr>
            <p:ph type="title"/>
          </p:nvPr>
        </p:nvSpPr>
        <p:spPr>
          <a:xfrm>
            <a:off x="1136397" y="502020"/>
            <a:ext cx="5323715" cy="1642970"/>
          </a:xfrm>
        </p:spPr>
        <p:txBody>
          <a:bodyPr anchor="b">
            <a:normAutofit/>
          </a:bodyPr>
          <a:lstStyle/>
          <a:p>
            <a:r>
              <a:rPr lang="en-GB" sz="4000" b="1"/>
              <a:t>Establishing boundaries</a:t>
            </a:r>
            <a:endParaRPr lang="en-US" sz="4000"/>
          </a:p>
        </p:txBody>
      </p:sp>
      <p:sp>
        <p:nvSpPr>
          <p:cNvPr id="3" name="Content Placeholder 2">
            <a:extLst>
              <a:ext uri="{FF2B5EF4-FFF2-40B4-BE49-F238E27FC236}">
                <a16:creationId xmlns:a16="http://schemas.microsoft.com/office/drawing/2014/main" id="{236C8044-3D0B-4BBF-74F0-41CCECFA0CCD}"/>
              </a:ext>
            </a:extLst>
          </p:cNvPr>
          <p:cNvSpPr>
            <a:spLocks noGrp="1"/>
          </p:cNvSpPr>
          <p:nvPr>
            <p:ph idx="1"/>
          </p:nvPr>
        </p:nvSpPr>
        <p:spPr>
          <a:xfrm>
            <a:off x="1144923" y="2405894"/>
            <a:ext cx="5315189" cy="3535083"/>
          </a:xfrm>
        </p:spPr>
        <p:txBody>
          <a:bodyPr anchor="t">
            <a:normAutofit/>
          </a:bodyPr>
          <a:lstStyle/>
          <a:p>
            <a:pPr marL="0" indent="0">
              <a:buNone/>
            </a:pPr>
            <a:r>
              <a:rPr lang="en-GB" sz="2000" b="1" dirty="0"/>
              <a:t>Resisting toxic expectations of constant presence</a:t>
            </a:r>
            <a:endParaRPr lang="en-GB" sz="2000" dirty="0"/>
          </a:p>
          <a:p>
            <a:r>
              <a:rPr lang="en-GB" sz="2000" dirty="0"/>
              <a:t>Boundaries are acts of agency, not withdrawal</a:t>
            </a:r>
          </a:p>
          <a:p>
            <a:r>
              <a:rPr lang="en-GB" sz="2000" dirty="0"/>
              <a:t>Emotional resilience = capacity to withstand misrecognition without internalising it</a:t>
            </a:r>
          </a:p>
          <a:p>
            <a:r>
              <a:rPr lang="en-GB" sz="2000" dirty="0"/>
              <a:t>Wellbeing grows when individuals can </a:t>
            </a:r>
            <a:r>
              <a:rPr lang="en-GB" sz="2000" i="1" dirty="0"/>
              <a:t>opt out</a:t>
            </a:r>
            <a:r>
              <a:rPr lang="en-GB" sz="2000" dirty="0"/>
              <a:t> without penalty</a:t>
            </a:r>
          </a:p>
          <a:p>
            <a:endParaRPr lang="en-US" sz="2000" dirty="0"/>
          </a:p>
        </p:txBody>
      </p:sp>
      <p:pic>
        <p:nvPicPr>
          <p:cNvPr id="21" name="Graphic 20" descr="Health">
            <a:extLst>
              <a:ext uri="{FF2B5EF4-FFF2-40B4-BE49-F238E27FC236}">
                <a16:creationId xmlns:a16="http://schemas.microsoft.com/office/drawing/2014/main" id="{D1FA20C9-077B-1A34-535A-7B667BCA1D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75967" y="1359681"/>
            <a:ext cx="4170530" cy="4170530"/>
          </a:xfrm>
          <a:prstGeom prst="rect">
            <a:avLst/>
          </a:prstGeom>
        </p:spPr>
      </p:pic>
    </p:spTree>
    <p:extLst>
      <p:ext uri="{BB962C8B-B14F-4D97-AF65-F5344CB8AC3E}">
        <p14:creationId xmlns:p14="http://schemas.microsoft.com/office/powerpoint/2010/main" val="345682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8DA564-A76D-1CCD-72E1-C358244CA6DF}"/>
              </a:ext>
            </a:extLst>
          </p:cNvPr>
          <p:cNvSpPr>
            <a:spLocks noGrp="1"/>
          </p:cNvSpPr>
          <p:nvPr>
            <p:ph type="title"/>
          </p:nvPr>
        </p:nvSpPr>
        <p:spPr>
          <a:xfrm>
            <a:off x="1075767" y="1188637"/>
            <a:ext cx="2988234" cy="4480726"/>
          </a:xfrm>
        </p:spPr>
        <p:txBody>
          <a:bodyPr>
            <a:normAutofit/>
          </a:bodyPr>
          <a:lstStyle/>
          <a:p>
            <a:pPr algn="r"/>
            <a:r>
              <a:rPr lang="en-US" sz="6600"/>
              <a:t>Discuss </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448EEC5-69F6-2304-5658-1FEB5DBE8689}"/>
              </a:ext>
            </a:extLst>
          </p:cNvPr>
          <p:cNvSpPr>
            <a:spLocks noGrp="1"/>
          </p:cNvSpPr>
          <p:nvPr>
            <p:ph idx="1"/>
          </p:nvPr>
        </p:nvSpPr>
        <p:spPr>
          <a:xfrm>
            <a:off x="5255260" y="1648870"/>
            <a:ext cx="4702848" cy="3560260"/>
          </a:xfrm>
        </p:spPr>
        <p:txBody>
          <a:bodyPr anchor="ctr">
            <a:normAutofit/>
          </a:bodyPr>
          <a:lstStyle/>
          <a:p>
            <a:pPr marL="0" indent="0">
              <a:buNone/>
            </a:pPr>
            <a:r>
              <a:rPr lang="en-GB" dirty="0"/>
              <a:t>How do boundaries become acts of agency?</a:t>
            </a:r>
          </a:p>
          <a:p>
            <a:endParaRPr lang="en-US" sz="2400" dirty="0"/>
          </a:p>
        </p:txBody>
      </p:sp>
    </p:spTree>
    <p:extLst>
      <p:ext uri="{BB962C8B-B14F-4D97-AF65-F5344CB8AC3E}">
        <p14:creationId xmlns:p14="http://schemas.microsoft.com/office/powerpoint/2010/main" val="3022192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0FDD9-77B2-9ECB-89C8-17359A3E7D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FEE3B3-7D24-D665-A303-BC346AABD1EE}"/>
              </a:ext>
            </a:extLst>
          </p:cNvPr>
          <p:cNvSpPr>
            <a:spLocks noGrp="1"/>
          </p:cNvSpPr>
          <p:nvPr>
            <p:ph type="title"/>
          </p:nvPr>
        </p:nvSpPr>
        <p:spPr>
          <a:xfrm>
            <a:off x="761803" y="350196"/>
            <a:ext cx="4646904" cy="1624520"/>
          </a:xfrm>
        </p:spPr>
        <p:txBody>
          <a:bodyPr anchor="ctr">
            <a:normAutofit/>
          </a:bodyPr>
          <a:lstStyle/>
          <a:p>
            <a:r>
              <a:rPr lang="en-GB" sz="4000"/>
              <a:t>Healthy and safe boundary practices:</a:t>
            </a:r>
            <a:endParaRPr lang="en-US" sz="4000"/>
          </a:p>
        </p:txBody>
      </p:sp>
      <p:sp>
        <p:nvSpPr>
          <p:cNvPr id="3" name="Content Placeholder 2">
            <a:extLst>
              <a:ext uri="{FF2B5EF4-FFF2-40B4-BE49-F238E27FC236}">
                <a16:creationId xmlns:a16="http://schemas.microsoft.com/office/drawing/2014/main" id="{2FFEA246-2287-E7D9-8FBE-B2FA58D3C75C}"/>
              </a:ext>
            </a:extLst>
          </p:cNvPr>
          <p:cNvSpPr>
            <a:spLocks noGrp="1"/>
          </p:cNvSpPr>
          <p:nvPr>
            <p:ph idx="1"/>
          </p:nvPr>
        </p:nvSpPr>
        <p:spPr>
          <a:xfrm>
            <a:off x="761802" y="2743200"/>
            <a:ext cx="4646905" cy="3613149"/>
          </a:xfrm>
        </p:spPr>
        <p:txBody>
          <a:bodyPr anchor="ctr">
            <a:normAutofit/>
          </a:bodyPr>
          <a:lstStyle/>
          <a:p>
            <a:pPr lvl="1"/>
            <a:r>
              <a:rPr lang="en-GB" sz="2000" dirty="0"/>
              <a:t>Choosing when and how to engage</a:t>
            </a:r>
          </a:p>
          <a:p>
            <a:pPr lvl="1"/>
            <a:r>
              <a:rPr lang="en-GB" sz="2000" dirty="0"/>
              <a:t>Limiting emotional labour </a:t>
            </a:r>
          </a:p>
          <a:p>
            <a:pPr lvl="1"/>
            <a:r>
              <a:rPr lang="en-GB" sz="2000" dirty="0"/>
              <a:t>Protecting private self from public performance</a:t>
            </a:r>
          </a:p>
          <a:p>
            <a:endParaRPr lang="en-US" sz="2000" dirty="0"/>
          </a:p>
        </p:txBody>
      </p:sp>
      <p:pic>
        <p:nvPicPr>
          <p:cNvPr id="5" name="Picture 4" descr="Colourful carved figures of humans">
            <a:extLst>
              <a:ext uri="{FF2B5EF4-FFF2-40B4-BE49-F238E27FC236}">
                <a16:creationId xmlns:a16="http://schemas.microsoft.com/office/drawing/2014/main" id="{F94ECAAD-5BC4-F9EB-309F-3FF67AD15EA9}"/>
              </a:ext>
            </a:extLst>
          </p:cNvPr>
          <p:cNvPicPr>
            <a:picLocks noChangeAspect="1"/>
          </p:cNvPicPr>
          <p:nvPr/>
        </p:nvPicPr>
        <p:blipFill>
          <a:blip r:embed="rId2"/>
          <a:srcRect l="18414" r="18181" b="-1"/>
          <a:stretch>
            <a:fillRect/>
          </a:stretch>
        </p:blipFill>
        <p:spPr>
          <a:xfrm>
            <a:off x="6096000" y="1"/>
            <a:ext cx="6102825" cy="6858000"/>
          </a:xfrm>
          <a:prstGeom prst="rect">
            <a:avLst/>
          </a:prstGeom>
        </p:spPr>
      </p:pic>
    </p:spTree>
    <p:extLst>
      <p:ext uri="{BB962C8B-B14F-4D97-AF65-F5344CB8AC3E}">
        <p14:creationId xmlns:p14="http://schemas.microsoft.com/office/powerpoint/2010/main" val="959931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E9A4DB9-BBE5-82A7-BB3C-49B5876830F1}"/>
              </a:ext>
            </a:extLst>
          </p:cNvPr>
          <p:cNvSpPr>
            <a:spLocks noGrp="1"/>
          </p:cNvSpPr>
          <p:nvPr>
            <p:ph type="title"/>
          </p:nvPr>
        </p:nvSpPr>
        <p:spPr>
          <a:xfrm>
            <a:off x="838200" y="643467"/>
            <a:ext cx="2951205" cy="5571066"/>
          </a:xfrm>
        </p:spPr>
        <p:txBody>
          <a:bodyPr>
            <a:normAutofit/>
          </a:bodyPr>
          <a:lstStyle/>
          <a:p>
            <a:r>
              <a:rPr lang="en-GB" b="1">
                <a:solidFill>
                  <a:srgbClr val="FFFFFF"/>
                </a:solidFill>
              </a:rPr>
              <a:t>Toward wellbeing oriented digital culture</a:t>
            </a:r>
            <a:endParaRPr lang="en-US">
              <a:solidFill>
                <a:srgbClr val="FFFFFF"/>
              </a:solidFill>
            </a:endParaRPr>
          </a:p>
        </p:txBody>
      </p:sp>
      <p:sp>
        <p:nvSpPr>
          <p:cNvPr id="13" name="Rectangle: Rounded Corners 12">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5C736EF-0D05-DE2D-2940-9AEC6A7BAC86}"/>
              </a:ext>
            </a:extLst>
          </p:cNvPr>
          <p:cNvGraphicFramePr>
            <a:graphicFrameLocks noGrp="1"/>
          </p:cNvGraphicFramePr>
          <p:nvPr>
            <p:ph idx="1"/>
            <p:extLst>
              <p:ext uri="{D42A27DB-BD31-4B8C-83A1-F6EECF244321}">
                <p14:modId xmlns:p14="http://schemas.microsoft.com/office/powerpoint/2010/main" val="1289114354"/>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0315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1A2A3C-929D-F8C2-904A-B23566C18A5C}"/>
              </a:ext>
            </a:extLst>
          </p:cNvPr>
          <p:cNvSpPr>
            <a:spLocks noGrp="1"/>
          </p:cNvSpPr>
          <p:nvPr>
            <p:ph type="title"/>
          </p:nvPr>
        </p:nvSpPr>
        <p:spPr>
          <a:xfrm>
            <a:off x="640080" y="325369"/>
            <a:ext cx="4368602" cy="1956841"/>
          </a:xfrm>
        </p:spPr>
        <p:txBody>
          <a:bodyPr anchor="b">
            <a:normAutofit fontScale="90000"/>
          </a:bodyPr>
          <a:lstStyle/>
          <a:p>
            <a:r>
              <a:rPr lang="en-US" sz="5400" dirty="0"/>
              <a:t>Can the roots of wellbeing be restored?</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F1E465F-260A-BA8B-FC49-5F8F1BADC4FE}"/>
              </a:ext>
            </a:extLst>
          </p:cNvPr>
          <p:cNvSpPr>
            <a:spLocks noGrp="1"/>
          </p:cNvSpPr>
          <p:nvPr>
            <p:ph idx="1"/>
          </p:nvPr>
        </p:nvSpPr>
        <p:spPr>
          <a:xfrm>
            <a:off x="640080" y="2872899"/>
            <a:ext cx="4243589" cy="3320668"/>
          </a:xfrm>
        </p:spPr>
        <p:txBody>
          <a:bodyPr>
            <a:normAutofit/>
          </a:bodyPr>
          <a:lstStyle/>
          <a:p>
            <a:r>
              <a:rPr lang="en-US" sz="1500" dirty="0"/>
              <a:t>Root of love: re-learning to trust and care. </a:t>
            </a:r>
          </a:p>
          <a:p>
            <a:pPr lvl="1"/>
            <a:r>
              <a:rPr lang="en-US" sz="1500" dirty="0"/>
              <a:t>(Self-)empowerment: being kind to others/ourselves; not letting others affect self-confidence</a:t>
            </a:r>
          </a:p>
          <a:p>
            <a:r>
              <a:rPr lang="en-US" sz="1500" dirty="0"/>
              <a:t>Root of rights: Claiming equal treatment </a:t>
            </a:r>
          </a:p>
          <a:p>
            <a:pPr lvl="1"/>
            <a:r>
              <a:rPr lang="en-US" sz="1500" dirty="0"/>
              <a:t>(Self-)empowerment: making voices heard; setting boundaries and standing up for mistreatment of self/others </a:t>
            </a:r>
          </a:p>
          <a:p>
            <a:r>
              <a:rPr lang="en-US" sz="1500" dirty="0"/>
              <a:t>Root of solidarity:</a:t>
            </a:r>
          </a:p>
          <a:p>
            <a:pPr lvl="1"/>
            <a:r>
              <a:rPr lang="en-US" sz="1500" dirty="0"/>
              <a:t>(self)empowerment: celebrating uniqueness in community. Search for your tribe and value. </a:t>
            </a:r>
          </a:p>
          <a:p>
            <a:pPr lvl="1"/>
            <a:endParaRPr lang="en-US" sz="1500" dirty="0"/>
          </a:p>
        </p:txBody>
      </p:sp>
      <p:pic>
        <p:nvPicPr>
          <p:cNvPr id="5" name="Picture 4" descr="A group of hands forming a heart&#10;&#10;AI-generated content may be incorrect.">
            <a:extLst>
              <a:ext uri="{FF2B5EF4-FFF2-40B4-BE49-F238E27FC236}">
                <a16:creationId xmlns:a16="http://schemas.microsoft.com/office/drawing/2014/main" id="{BEACB095-6E8F-0181-97C9-2B8D12F49DF1}"/>
              </a:ext>
            </a:extLst>
          </p:cNvPr>
          <p:cNvPicPr>
            <a:picLocks noChangeAspect="1"/>
          </p:cNvPicPr>
          <p:nvPr/>
        </p:nvPicPr>
        <p:blipFill>
          <a:blip r:embed="rId2"/>
          <a:srcRect l="19431" r="24148"/>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37930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Vegetables and fruits in a row">
            <a:extLst>
              <a:ext uri="{FF2B5EF4-FFF2-40B4-BE49-F238E27FC236}">
                <a16:creationId xmlns:a16="http://schemas.microsoft.com/office/drawing/2014/main" id="{41111085-C456-4E63-429F-D8ECC6F33233}"/>
              </a:ext>
            </a:extLst>
          </p:cNvPr>
          <p:cNvPicPr>
            <a:picLocks noChangeAspect="1"/>
          </p:cNvPicPr>
          <p:nvPr/>
        </p:nvPicPr>
        <p:blipFill>
          <a:blip r:embed="rId2"/>
          <a:srcRect t="15730"/>
          <a:stretch>
            <a:fillRect/>
          </a:stretch>
        </p:blipFill>
        <p:spPr>
          <a:xfrm>
            <a:off x="20" y="10"/>
            <a:ext cx="12191981" cy="6857990"/>
          </a:xfrm>
          <a:prstGeom prst="rect">
            <a:avLst/>
          </a:prstGeom>
        </p:spPr>
      </p:pic>
      <p:sp>
        <p:nvSpPr>
          <p:cNvPr id="21" name="Rectangle 2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7674C1-77A6-2985-E8B6-A05F714EDC8F}"/>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What does a healthy online relationship mean to you? </a:t>
            </a:r>
          </a:p>
        </p:txBody>
      </p:sp>
      <p:cxnSp>
        <p:nvCxnSpPr>
          <p:cNvPr id="23" name="Straight Connector 2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2740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0707193"/>
              </p:ext>
            </p:extLst>
          </p:nvPr>
        </p:nvGraphicFramePr>
        <p:xfrm>
          <a:off x="643467" y="1356130"/>
          <a:ext cx="10905068" cy="4145742"/>
        </p:xfrm>
        <a:graphic>
          <a:graphicData uri="http://schemas.openxmlformats.org/drawingml/2006/table">
            <a:tbl>
              <a:tblPr firstRow="1" bandRow="1">
                <a:solidFill>
                  <a:srgbClr val="F2F2F2">
                    <a:alpha val="30196"/>
                  </a:srgbClr>
                </a:solidFill>
                <a:tableStyleId>{5940675A-B579-460E-94D1-54222C63F5DA}</a:tableStyleId>
              </a:tblPr>
              <a:tblGrid>
                <a:gridCol w="1904334">
                  <a:extLst>
                    <a:ext uri="{9D8B030D-6E8A-4147-A177-3AD203B41FA5}">
                      <a16:colId xmlns:a16="http://schemas.microsoft.com/office/drawing/2014/main" val="3005427473"/>
                    </a:ext>
                  </a:extLst>
                </a:gridCol>
                <a:gridCol w="2404805">
                  <a:extLst>
                    <a:ext uri="{9D8B030D-6E8A-4147-A177-3AD203B41FA5}">
                      <a16:colId xmlns:a16="http://schemas.microsoft.com/office/drawing/2014/main" val="2103373259"/>
                    </a:ext>
                  </a:extLst>
                </a:gridCol>
                <a:gridCol w="1945857">
                  <a:extLst>
                    <a:ext uri="{9D8B030D-6E8A-4147-A177-3AD203B41FA5}">
                      <a16:colId xmlns:a16="http://schemas.microsoft.com/office/drawing/2014/main" val="1480359517"/>
                    </a:ext>
                  </a:extLst>
                </a:gridCol>
                <a:gridCol w="2000495">
                  <a:extLst>
                    <a:ext uri="{9D8B030D-6E8A-4147-A177-3AD203B41FA5}">
                      <a16:colId xmlns:a16="http://schemas.microsoft.com/office/drawing/2014/main" val="3925690255"/>
                    </a:ext>
                  </a:extLst>
                </a:gridCol>
                <a:gridCol w="2649577">
                  <a:extLst>
                    <a:ext uri="{9D8B030D-6E8A-4147-A177-3AD203B41FA5}">
                      <a16:colId xmlns:a16="http://schemas.microsoft.com/office/drawing/2014/main" val="84955331"/>
                    </a:ext>
                  </a:extLst>
                </a:gridCol>
              </a:tblGrid>
              <a:tr h="889572">
                <a:tc>
                  <a:txBody>
                    <a:bodyPr/>
                    <a:lstStyle/>
                    <a:p>
                      <a:r>
                        <a:rPr lang="en-GB" sz="1900" b="0" cap="none" spc="0">
                          <a:solidFill>
                            <a:schemeClr val="bg1"/>
                          </a:solidFill>
                          <a:latin typeface="Arial" panose="020B0604020202020204" pitchFamily="34" charset="0"/>
                          <a:cs typeface="Arial" panose="020B0604020202020204" pitchFamily="34" charset="0"/>
                        </a:rPr>
                        <a:t>Forms of relating to self </a:t>
                      </a:r>
                    </a:p>
                  </a:txBody>
                  <a:tcPr marL="163648" marR="114262" marT="125883" marB="125883" anchor="ctr">
                    <a:lnL w="19050" cap="flat" cmpd="sng" algn="ctr">
                      <a:noFill/>
                      <a:prstDash val="solid"/>
                    </a:lnL>
                    <a:lnR w="12700" cmpd="sng">
                      <a:noFill/>
                    </a:lnR>
                    <a:lnT w="19050" cap="flat" cmpd="sng" algn="ctr">
                      <a:noFill/>
                      <a:prstDash val="solid"/>
                    </a:lnT>
                    <a:lnB w="38100" cmpd="sng">
                      <a:noFill/>
                    </a:lnB>
                    <a:solidFill>
                      <a:schemeClr val="accent1"/>
                    </a:solidFill>
                  </a:tcPr>
                </a:tc>
                <a:tc>
                  <a:txBody>
                    <a:bodyPr/>
                    <a:lstStyle/>
                    <a:p>
                      <a:r>
                        <a:rPr lang="en-GB" sz="1900" b="0" cap="none" spc="0">
                          <a:solidFill>
                            <a:schemeClr val="bg1"/>
                          </a:solidFill>
                          <a:latin typeface="Arial" panose="020B0604020202020204" pitchFamily="34" charset="0"/>
                          <a:cs typeface="Arial" panose="020B0604020202020204" pitchFamily="34" charset="0"/>
                        </a:rPr>
                        <a:t>Contexts:</a:t>
                      </a:r>
                      <a:r>
                        <a:rPr lang="en-GB" sz="1900" b="0" cap="none" spc="0" baseline="0">
                          <a:solidFill>
                            <a:schemeClr val="bg1"/>
                          </a:solidFill>
                          <a:latin typeface="Arial" panose="020B0604020202020204" pitchFamily="34" charset="0"/>
                          <a:cs typeface="Arial" panose="020B0604020202020204" pitchFamily="34" charset="0"/>
                        </a:rPr>
                        <a:t> ways of relating to self</a:t>
                      </a:r>
                      <a:endParaRPr lang="en-GB" sz="1900" b="0" cap="none" spc="0">
                        <a:solidFill>
                          <a:schemeClr val="bg1"/>
                        </a:solidFill>
                        <a:latin typeface="Arial" panose="020B0604020202020204" pitchFamily="34" charset="0"/>
                        <a:cs typeface="Arial" panose="020B0604020202020204" pitchFamily="34" charset="0"/>
                      </a:endParaRPr>
                    </a:p>
                  </a:txBody>
                  <a:tcPr marL="163648" marR="114262" marT="125883" marB="125883" anchor="ctr">
                    <a:lnL w="12700" cmpd="sng">
                      <a:noFill/>
                    </a:lnL>
                    <a:lnR w="12700" cmpd="sng">
                      <a:noFill/>
                    </a:lnR>
                    <a:lnT w="19050" cap="flat" cmpd="sng" algn="ctr">
                      <a:noFill/>
                      <a:prstDash val="solid"/>
                    </a:lnT>
                    <a:lnB w="38100" cmpd="sng">
                      <a:noFill/>
                    </a:lnB>
                    <a:solidFill>
                      <a:schemeClr val="accent1"/>
                    </a:solidFill>
                  </a:tcPr>
                </a:tc>
                <a:tc>
                  <a:txBody>
                    <a:bodyPr/>
                    <a:lstStyle/>
                    <a:p>
                      <a:r>
                        <a:rPr lang="en-GB" sz="1900" b="0" cap="none" spc="0">
                          <a:solidFill>
                            <a:schemeClr val="bg1"/>
                          </a:solidFill>
                          <a:latin typeface="Arial" panose="020B0604020202020204" pitchFamily="34" charset="0"/>
                          <a:cs typeface="Arial" panose="020B0604020202020204" pitchFamily="34" charset="0"/>
                        </a:rPr>
                        <a:t>Forms of recognition</a:t>
                      </a:r>
                    </a:p>
                  </a:txBody>
                  <a:tcPr marL="163648" marR="114262" marT="125883" marB="125883" anchor="ctr">
                    <a:lnL w="12700" cmpd="sng">
                      <a:noFill/>
                    </a:lnL>
                    <a:lnR w="12700" cmpd="sng">
                      <a:noFill/>
                    </a:lnR>
                    <a:lnT w="19050" cap="flat" cmpd="sng" algn="ctr">
                      <a:noFill/>
                      <a:prstDash val="solid"/>
                    </a:lnT>
                    <a:lnB w="38100" cmpd="sng">
                      <a:noFill/>
                    </a:lnB>
                    <a:solidFill>
                      <a:schemeClr val="accent1"/>
                    </a:solidFill>
                  </a:tcPr>
                </a:tc>
                <a:tc>
                  <a:txBody>
                    <a:bodyPr/>
                    <a:lstStyle/>
                    <a:p>
                      <a:r>
                        <a:rPr lang="en-GB" sz="1900" b="0" cap="none" spc="0">
                          <a:solidFill>
                            <a:schemeClr val="bg1"/>
                          </a:solidFill>
                          <a:latin typeface="Arial" panose="020B0604020202020204" pitchFamily="34" charset="0"/>
                          <a:cs typeface="Arial" panose="020B0604020202020204" pitchFamily="34" charset="0"/>
                        </a:rPr>
                        <a:t>Action:</a:t>
                      </a:r>
                    </a:p>
                  </a:txBody>
                  <a:tcPr marL="163648" marR="114262" marT="125883" marB="125883" anchor="ctr">
                    <a:lnL w="12700" cmpd="sng">
                      <a:noFill/>
                    </a:lnL>
                    <a:lnR w="12700" cmpd="sng">
                      <a:noFill/>
                    </a:lnR>
                    <a:lnT w="19050" cap="flat" cmpd="sng" algn="ctr">
                      <a:noFill/>
                      <a:prstDash val="solid"/>
                    </a:lnT>
                    <a:lnB w="38100" cmpd="sng">
                      <a:noFill/>
                    </a:lnB>
                    <a:solidFill>
                      <a:schemeClr val="accent1"/>
                    </a:solidFill>
                  </a:tcPr>
                </a:tc>
                <a:tc>
                  <a:txBody>
                    <a:bodyPr/>
                    <a:lstStyle/>
                    <a:p>
                      <a:r>
                        <a:rPr lang="en-GB" sz="1900" b="0" cap="none" spc="0">
                          <a:solidFill>
                            <a:schemeClr val="bg1"/>
                          </a:solidFill>
                          <a:latin typeface="Arial" panose="020B0604020202020204" pitchFamily="34" charset="0"/>
                          <a:cs typeface="Arial" panose="020B0604020202020204" pitchFamily="34" charset="0"/>
                        </a:rPr>
                        <a:t>Forms of disrespect </a:t>
                      </a:r>
                    </a:p>
                  </a:txBody>
                  <a:tcPr marL="163648" marR="114262" marT="125883" marB="125883"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814131791"/>
                  </a:ext>
                </a:extLst>
              </a:tr>
              <a:tr h="889572">
                <a:tc>
                  <a:txBody>
                    <a:bodyPr/>
                    <a:lstStyle/>
                    <a:p>
                      <a:r>
                        <a:rPr lang="en-GB" sz="1900" b="1" cap="none" spc="0">
                          <a:solidFill>
                            <a:schemeClr val="tx1"/>
                          </a:solidFill>
                          <a:latin typeface="Arial" panose="020B0604020202020204" pitchFamily="34" charset="0"/>
                          <a:cs typeface="Arial" panose="020B0604020202020204" pitchFamily="34" charset="0"/>
                        </a:rPr>
                        <a:t>Self confidence </a:t>
                      </a:r>
                    </a:p>
                  </a:txBody>
                  <a:tcPr marL="163648" marR="114262" marT="125883" marB="125883">
                    <a:lnL w="38100" cap="flat" cmpd="sng" algn="ctr">
                      <a:no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r>
                        <a:rPr lang="en-GB" sz="1900" cap="none" spc="0" dirty="0">
                          <a:solidFill>
                            <a:schemeClr val="tx1"/>
                          </a:solidFill>
                          <a:latin typeface="Arial" panose="020B0604020202020204" pitchFamily="34" charset="0"/>
                          <a:cs typeface="Arial" panose="020B0604020202020204" pitchFamily="34" charset="0"/>
                        </a:rPr>
                        <a:t>Friendship Love</a:t>
                      </a:r>
                    </a:p>
                  </a:txBody>
                  <a:tcPr marL="163648" marR="114262" marT="125883" marB="12588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CCFFCC">
                        <a:alpha val="30196"/>
                      </a:srgbClr>
                    </a:solidFill>
                  </a:tcPr>
                </a:tc>
                <a:tc>
                  <a:txBody>
                    <a:bodyPr/>
                    <a:lstStyle/>
                    <a:p>
                      <a:r>
                        <a:rPr lang="en-GB" sz="1900" cap="none" spc="0">
                          <a:solidFill>
                            <a:schemeClr val="tx1"/>
                          </a:solidFill>
                          <a:latin typeface="Arial" panose="020B0604020202020204" pitchFamily="34" charset="0"/>
                          <a:cs typeface="Arial" panose="020B0604020202020204" pitchFamily="34" charset="0"/>
                        </a:rPr>
                        <a:t>Attachment of</a:t>
                      </a:r>
                      <a:r>
                        <a:rPr lang="en-GB" sz="1900" cap="none" spc="0" baseline="0">
                          <a:solidFill>
                            <a:schemeClr val="tx1"/>
                          </a:solidFill>
                          <a:latin typeface="Arial" panose="020B0604020202020204" pitchFamily="34" charset="0"/>
                          <a:cs typeface="Arial" panose="020B0604020202020204" pitchFamily="34" charset="0"/>
                        </a:rPr>
                        <a:t> love and care</a:t>
                      </a:r>
                      <a:endParaRPr lang="en-GB" sz="1900" cap="none" spc="0">
                        <a:solidFill>
                          <a:schemeClr val="tx1"/>
                        </a:solidFill>
                        <a:latin typeface="Arial" panose="020B0604020202020204" pitchFamily="34" charset="0"/>
                        <a:cs typeface="Arial" panose="020B0604020202020204" pitchFamily="34" charset="0"/>
                      </a:endParaRPr>
                    </a:p>
                  </a:txBody>
                  <a:tcPr marL="163648" marR="114262" marT="125883" marB="12588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r>
                        <a:rPr lang="en-GB" sz="1900" cap="none" spc="0">
                          <a:solidFill>
                            <a:schemeClr val="tx1"/>
                          </a:solidFill>
                          <a:latin typeface="Arial" panose="020B0604020202020204" pitchFamily="34" charset="0"/>
                          <a:cs typeface="Arial" panose="020B0604020202020204" pitchFamily="34" charset="0"/>
                        </a:rPr>
                        <a:t>Caring for someone </a:t>
                      </a:r>
                    </a:p>
                  </a:txBody>
                  <a:tcPr marL="163648" marR="114262" marT="125883" marB="12588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r>
                        <a:rPr lang="en-GB" sz="1900" cap="none" spc="0" dirty="0">
                          <a:solidFill>
                            <a:schemeClr val="tx1"/>
                          </a:solidFill>
                          <a:latin typeface="Arial" panose="020B0604020202020204" pitchFamily="34" charset="0"/>
                          <a:cs typeface="Arial" panose="020B0604020202020204" pitchFamily="34" charset="0"/>
                        </a:rPr>
                        <a:t>Neglect</a:t>
                      </a:r>
                    </a:p>
                    <a:p>
                      <a:r>
                        <a:rPr lang="en-GB" sz="1900" cap="none" spc="0" dirty="0">
                          <a:solidFill>
                            <a:schemeClr val="tx1"/>
                          </a:solidFill>
                          <a:latin typeface="Arial" panose="020B0604020202020204" pitchFamily="34" charset="0"/>
                          <a:cs typeface="Arial" panose="020B0604020202020204" pitchFamily="34" charset="0"/>
                        </a:rPr>
                        <a:t>Abuse </a:t>
                      </a:r>
                    </a:p>
                  </a:txBody>
                  <a:tcPr marL="163648" marR="114262" marT="125883" marB="125883">
                    <a:lnL w="6350" cap="flat" cmpd="sng" algn="ctr">
                      <a:solidFill>
                        <a:schemeClr val="tx1">
                          <a:lumMod val="75000"/>
                          <a:lumOff val="25000"/>
                        </a:schemeClr>
                      </a:solidFill>
                      <a:prstDash val="solid"/>
                    </a:lnL>
                    <a:lnR w="38100" cap="flat" cmpd="sng" algn="ctr">
                      <a:noFill/>
                      <a:prstDash val="solid"/>
                    </a:lnR>
                    <a:lnT w="38100" cmpd="sng">
                      <a:noFill/>
                    </a:lnT>
                    <a:lnB w="6350" cap="flat" cmpd="sng" algn="ctr">
                      <a:noFill/>
                      <a:prstDash val="solid"/>
                    </a:lnB>
                    <a:solidFill>
                      <a:srgbClr val="FF9999"/>
                    </a:solidFill>
                  </a:tcPr>
                </a:tc>
                <a:extLst>
                  <a:ext uri="{0D108BD9-81ED-4DB2-BD59-A6C34878D82A}">
                    <a16:rowId xmlns:a16="http://schemas.microsoft.com/office/drawing/2014/main" val="3840365427"/>
                  </a:ext>
                </a:extLst>
              </a:tr>
              <a:tr h="1183299">
                <a:tc>
                  <a:txBody>
                    <a:bodyPr/>
                    <a:lstStyle/>
                    <a:p>
                      <a:r>
                        <a:rPr lang="en-GB" sz="1900" b="1" cap="none" spc="0">
                          <a:solidFill>
                            <a:schemeClr val="tx1"/>
                          </a:solidFill>
                          <a:latin typeface="Arial" panose="020B0604020202020204" pitchFamily="34" charset="0"/>
                          <a:cs typeface="Arial" panose="020B0604020202020204" pitchFamily="34" charset="0"/>
                        </a:rPr>
                        <a:t>Self-respect </a:t>
                      </a:r>
                    </a:p>
                  </a:txBody>
                  <a:tcPr marL="163648" marR="114262" marT="125883" marB="12588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1900" cap="none" spc="0" dirty="0">
                          <a:solidFill>
                            <a:schemeClr val="tx1"/>
                          </a:solidFill>
                          <a:latin typeface="Arial" panose="020B0604020202020204" pitchFamily="34" charset="0"/>
                          <a:cs typeface="Arial" panose="020B0604020202020204" pitchFamily="34" charset="0"/>
                        </a:rPr>
                        <a:t>Autonomy</a:t>
                      </a:r>
                      <a:r>
                        <a:rPr lang="en-GB" sz="1900" cap="none" spc="0" baseline="0" dirty="0">
                          <a:solidFill>
                            <a:schemeClr val="tx1"/>
                          </a:solidFill>
                          <a:latin typeface="Arial" panose="020B0604020202020204" pitchFamily="34" charset="0"/>
                          <a:cs typeface="Arial" panose="020B0604020202020204" pitchFamily="34" charset="0"/>
                        </a:rPr>
                        <a:t> of individual (with rights)</a:t>
                      </a:r>
                      <a:endParaRPr lang="en-GB" sz="1900" cap="none" spc="0" dirty="0">
                        <a:solidFill>
                          <a:schemeClr val="tx1"/>
                        </a:solidFill>
                        <a:latin typeface="Arial" panose="020B0604020202020204" pitchFamily="34" charset="0"/>
                        <a:cs typeface="Arial" panose="020B0604020202020204" pitchFamily="34" charset="0"/>
                      </a:endParaRPr>
                    </a:p>
                  </a:txBody>
                  <a:tcPr marL="163648" marR="114262" marT="125883" marB="125883">
                    <a:lnL w="6350" cap="flat" cmpd="sng" algn="ctr">
                      <a:noFill/>
                      <a:prstDash val="solid"/>
                    </a:lnL>
                    <a:lnR w="6350" cap="flat" cmpd="sng" algn="ctr">
                      <a:noFill/>
                      <a:prstDash val="solid"/>
                    </a:lnR>
                    <a:lnT w="6350" cap="flat" cmpd="sng" algn="ctr">
                      <a:noFill/>
                      <a:prstDash val="solid"/>
                    </a:lnT>
                    <a:lnB w="12700" cmpd="sng">
                      <a:noFill/>
                      <a:prstDash val="solid"/>
                    </a:lnB>
                    <a:solidFill>
                      <a:srgbClr val="CCFFCC"/>
                    </a:solidFill>
                  </a:tcPr>
                </a:tc>
                <a:tc>
                  <a:txBody>
                    <a:bodyPr/>
                    <a:lstStyle/>
                    <a:p>
                      <a:r>
                        <a:rPr lang="en-GB" sz="1900" cap="none" spc="0">
                          <a:solidFill>
                            <a:schemeClr val="tx1"/>
                          </a:solidFill>
                          <a:latin typeface="Arial" panose="020B0604020202020204" pitchFamily="34" charset="0"/>
                          <a:cs typeface="Arial" panose="020B0604020202020204" pitchFamily="34" charset="0"/>
                        </a:rPr>
                        <a:t>Legal rights </a:t>
                      </a:r>
                    </a:p>
                  </a:txBody>
                  <a:tcPr marL="163648" marR="114262" marT="125883" marB="12588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1900" cap="none" spc="0">
                          <a:solidFill>
                            <a:schemeClr val="tx1"/>
                          </a:solidFill>
                          <a:latin typeface="Arial" panose="020B0604020202020204" pitchFamily="34" charset="0"/>
                          <a:cs typeface="Arial" panose="020B0604020202020204" pitchFamily="34" charset="0"/>
                        </a:rPr>
                        <a:t>Recognition</a:t>
                      </a:r>
                      <a:r>
                        <a:rPr lang="en-GB" sz="1900" cap="none" spc="0" baseline="0">
                          <a:solidFill>
                            <a:schemeClr val="tx1"/>
                          </a:solidFill>
                          <a:latin typeface="Arial" panose="020B0604020202020204" pitchFamily="34" charset="0"/>
                          <a:cs typeface="Arial" panose="020B0604020202020204" pitchFamily="34" charset="0"/>
                        </a:rPr>
                        <a:t> of legal rights</a:t>
                      </a:r>
                      <a:endParaRPr lang="en-GB" sz="1900" cap="none" spc="0">
                        <a:solidFill>
                          <a:schemeClr val="tx1"/>
                        </a:solidFill>
                        <a:latin typeface="Arial" panose="020B0604020202020204" pitchFamily="34" charset="0"/>
                        <a:cs typeface="Arial" panose="020B0604020202020204" pitchFamily="34" charset="0"/>
                      </a:endParaRPr>
                    </a:p>
                  </a:txBody>
                  <a:tcPr marL="163648" marR="114262" marT="125883" marB="12588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1900" cap="none" spc="0" dirty="0">
                          <a:solidFill>
                            <a:schemeClr val="tx1"/>
                          </a:solidFill>
                          <a:latin typeface="Arial" panose="020B0604020202020204" pitchFamily="34" charset="0"/>
                          <a:cs typeface="Arial" panose="020B0604020202020204" pitchFamily="34" charset="0"/>
                        </a:rPr>
                        <a:t>Violation of rights (legal, civil, human, employment, etc.)</a:t>
                      </a:r>
                    </a:p>
                  </a:txBody>
                  <a:tcPr marL="163648" marR="114262" marT="125883" marB="125883">
                    <a:lnL w="6350" cap="flat" cmpd="sng" algn="ctr">
                      <a:noFill/>
                      <a:prstDash val="solid"/>
                    </a:lnL>
                    <a:lnR w="12700" cmpd="sng">
                      <a:noFill/>
                      <a:prstDash val="solid"/>
                    </a:lnR>
                    <a:lnT w="6350" cap="flat" cmpd="sng" algn="ctr">
                      <a:noFill/>
                      <a:prstDash val="solid"/>
                    </a:lnT>
                    <a:lnB w="12700" cmpd="sng">
                      <a:noFill/>
                      <a:prstDash val="solid"/>
                    </a:lnB>
                    <a:solidFill>
                      <a:srgbClr val="FF9999"/>
                    </a:solidFill>
                  </a:tcPr>
                </a:tc>
                <a:extLst>
                  <a:ext uri="{0D108BD9-81ED-4DB2-BD59-A6C34878D82A}">
                    <a16:rowId xmlns:a16="http://schemas.microsoft.com/office/drawing/2014/main" val="1152104154"/>
                  </a:ext>
                </a:extLst>
              </a:tr>
              <a:tr h="1183299">
                <a:tc>
                  <a:txBody>
                    <a:bodyPr/>
                    <a:lstStyle/>
                    <a:p>
                      <a:r>
                        <a:rPr lang="en-GB" sz="1900" b="1" cap="none" spc="0">
                          <a:solidFill>
                            <a:schemeClr val="tx1"/>
                          </a:solidFill>
                          <a:latin typeface="Arial" panose="020B0604020202020204" pitchFamily="34" charset="0"/>
                          <a:cs typeface="Arial" panose="020B0604020202020204" pitchFamily="34" charset="0"/>
                        </a:rPr>
                        <a:t>Self-esteem </a:t>
                      </a:r>
                    </a:p>
                  </a:txBody>
                  <a:tcPr marL="163648" marR="114262" marT="125883" marB="125883">
                    <a:lnL w="38100" cap="flat" cmpd="sng" algn="ctr">
                      <a:noFill/>
                      <a:prstDash val="solid"/>
                    </a:lnL>
                    <a:lnR w="6350" cap="flat" cmpd="sng" algn="ctr">
                      <a:solidFill>
                        <a:schemeClr val="tx1">
                          <a:lumMod val="75000"/>
                          <a:lumOff val="25000"/>
                        </a:schemeClr>
                      </a:solidFill>
                      <a:prstDash val="solid"/>
                    </a:lnR>
                    <a:lnT w="12700" cmpd="sng">
                      <a:noFill/>
                      <a:prstDash val="solid"/>
                    </a:lnT>
                    <a:lnB w="38100" cap="flat" cmpd="sng" algn="ctr">
                      <a:noFill/>
                      <a:prstDash val="solid"/>
                    </a:lnB>
                    <a:solidFill>
                      <a:srgbClr val="F2F2F2">
                        <a:alpha val="30196"/>
                      </a:srgbClr>
                    </a:solidFill>
                  </a:tcPr>
                </a:tc>
                <a:tc>
                  <a:txBody>
                    <a:bodyPr/>
                    <a:lstStyle/>
                    <a:p>
                      <a:r>
                        <a:rPr lang="en-GB" sz="1900" cap="none" spc="0" dirty="0">
                          <a:solidFill>
                            <a:schemeClr val="tx1"/>
                          </a:solidFill>
                          <a:latin typeface="Arial" panose="020B0604020202020204" pitchFamily="34" charset="0"/>
                          <a:cs typeface="Arial" panose="020B0604020202020204" pitchFamily="34" charset="0"/>
                        </a:rPr>
                        <a:t>Freedom and autonomy through work </a:t>
                      </a:r>
                    </a:p>
                  </a:txBody>
                  <a:tcPr marL="163648" marR="114262" marT="125883" marB="12588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38100" cap="flat" cmpd="sng" algn="ctr">
                      <a:noFill/>
                      <a:prstDash val="solid"/>
                    </a:lnB>
                    <a:solidFill>
                      <a:srgbClr val="00CC99">
                        <a:alpha val="29804"/>
                      </a:srgbClr>
                    </a:solidFill>
                  </a:tcPr>
                </a:tc>
                <a:tc>
                  <a:txBody>
                    <a:bodyPr/>
                    <a:lstStyle/>
                    <a:p>
                      <a:r>
                        <a:rPr lang="en-GB" sz="1900" cap="none" spc="0">
                          <a:solidFill>
                            <a:schemeClr val="tx1"/>
                          </a:solidFill>
                          <a:latin typeface="Arial" panose="020B0604020202020204" pitchFamily="34" charset="0"/>
                          <a:cs typeface="Arial" panose="020B0604020202020204" pitchFamily="34" charset="0"/>
                        </a:rPr>
                        <a:t>Community respect and solidarity</a:t>
                      </a:r>
                      <a:r>
                        <a:rPr lang="en-GB" sz="1900" cap="none" spc="0" baseline="0">
                          <a:solidFill>
                            <a:schemeClr val="tx1"/>
                          </a:solidFill>
                          <a:latin typeface="Arial" panose="020B0604020202020204" pitchFamily="34" charset="0"/>
                          <a:cs typeface="Arial" panose="020B0604020202020204" pitchFamily="34" charset="0"/>
                        </a:rPr>
                        <a:t> </a:t>
                      </a:r>
                      <a:endParaRPr lang="en-GB" sz="1900" cap="none" spc="0">
                        <a:solidFill>
                          <a:schemeClr val="tx1"/>
                        </a:solidFill>
                        <a:latin typeface="Arial" panose="020B0604020202020204" pitchFamily="34" charset="0"/>
                        <a:cs typeface="Arial" panose="020B0604020202020204" pitchFamily="34" charset="0"/>
                      </a:endParaRPr>
                    </a:p>
                  </a:txBody>
                  <a:tcPr marL="163648" marR="114262" marT="125883" marB="12588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38100" cap="flat" cmpd="sng" algn="ctr">
                      <a:noFill/>
                      <a:prstDash val="solid"/>
                    </a:lnB>
                    <a:solidFill>
                      <a:srgbClr val="F2F2F2">
                        <a:alpha val="30196"/>
                      </a:srgbClr>
                    </a:solidFill>
                  </a:tcPr>
                </a:tc>
                <a:tc>
                  <a:txBody>
                    <a:bodyPr/>
                    <a:lstStyle/>
                    <a:p>
                      <a:r>
                        <a:rPr lang="en-GB" sz="1900" cap="none" spc="0">
                          <a:solidFill>
                            <a:schemeClr val="tx1"/>
                          </a:solidFill>
                          <a:latin typeface="Arial" panose="020B0604020202020204" pitchFamily="34" charset="0"/>
                          <a:cs typeface="Arial" panose="020B0604020202020204" pitchFamily="34" charset="0"/>
                        </a:rPr>
                        <a:t>Recognition of one’s contribution </a:t>
                      </a:r>
                    </a:p>
                  </a:txBody>
                  <a:tcPr marL="163648" marR="114262" marT="125883" marB="12588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38100" cap="flat" cmpd="sng" algn="ctr">
                      <a:noFill/>
                      <a:prstDash val="solid"/>
                    </a:lnB>
                    <a:solidFill>
                      <a:srgbClr val="F2F2F2">
                        <a:alpha val="30196"/>
                      </a:srgbClr>
                    </a:solidFill>
                  </a:tcPr>
                </a:tc>
                <a:tc>
                  <a:txBody>
                    <a:bodyPr/>
                    <a:lstStyle/>
                    <a:p>
                      <a:r>
                        <a:rPr lang="en-GB" sz="1900" cap="none" spc="0" dirty="0">
                          <a:solidFill>
                            <a:schemeClr val="tx1"/>
                          </a:solidFill>
                          <a:latin typeface="Arial" panose="020B0604020202020204" pitchFamily="34" charset="0"/>
                          <a:cs typeface="Arial" panose="020B0604020202020204" pitchFamily="34" charset="0"/>
                        </a:rPr>
                        <a:t>Bullying, ignoring, excluding, constant  negative feedback</a:t>
                      </a:r>
                    </a:p>
                  </a:txBody>
                  <a:tcPr marL="163648" marR="114262" marT="125883" marB="125883">
                    <a:lnL w="6350" cap="flat" cmpd="sng" algn="ctr">
                      <a:solidFill>
                        <a:schemeClr val="tx1">
                          <a:lumMod val="75000"/>
                          <a:lumOff val="25000"/>
                        </a:schemeClr>
                      </a:solidFill>
                      <a:prstDash val="solid"/>
                    </a:lnL>
                    <a:lnR w="38100" cap="flat" cmpd="sng" algn="ctr">
                      <a:noFill/>
                      <a:prstDash val="solid"/>
                    </a:lnR>
                    <a:lnT w="12700" cmpd="sng">
                      <a:noFill/>
                      <a:prstDash val="solid"/>
                    </a:lnT>
                    <a:lnB w="38100" cap="flat" cmpd="sng" algn="ctr">
                      <a:noFill/>
                      <a:prstDash val="solid"/>
                    </a:lnB>
                    <a:solidFill>
                      <a:srgbClr val="FF0000"/>
                    </a:solidFill>
                  </a:tcPr>
                </a:tc>
                <a:extLst>
                  <a:ext uri="{0D108BD9-81ED-4DB2-BD59-A6C34878D82A}">
                    <a16:rowId xmlns:a16="http://schemas.microsoft.com/office/drawing/2014/main" val="2383424182"/>
                  </a:ext>
                </a:extLst>
              </a:tr>
            </a:tbl>
          </a:graphicData>
        </a:graphic>
      </p:graphicFrame>
    </p:spTree>
    <p:extLst>
      <p:ext uri="{BB962C8B-B14F-4D97-AF65-F5344CB8AC3E}">
        <p14:creationId xmlns:p14="http://schemas.microsoft.com/office/powerpoint/2010/main" val="22156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BBCBE3-62B9-C1F1-5F45-2D2EC3997DDC}"/>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5200" kern="1200">
                <a:solidFill>
                  <a:schemeClr val="tx1"/>
                </a:solidFill>
                <a:latin typeface="+mj-lt"/>
                <a:ea typeface="+mj-ea"/>
                <a:cs typeface="+mj-cs"/>
              </a:rPr>
              <a:t>Rules of Thumb” for healthy online relationships </a:t>
            </a:r>
          </a:p>
        </p:txBody>
      </p:sp>
      <p:sp>
        <p:nvSpPr>
          <p:cNvPr id="3" name="Content Placeholder 2">
            <a:extLst>
              <a:ext uri="{FF2B5EF4-FFF2-40B4-BE49-F238E27FC236}">
                <a16:creationId xmlns:a16="http://schemas.microsoft.com/office/drawing/2014/main" id="{833B17F4-F1BB-AF8D-158A-8015CAC6F406}"/>
              </a:ext>
            </a:extLst>
          </p:cNvPr>
          <p:cNvSpPr>
            <a:spLocks noGrp="1"/>
          </p:cNvSpPr>
          <p:nvPr>
            <p:ph idx="1"/>
          </p:nvPr>
        </p:nvSpPr>
        <p:spPr>
          <a:xfrm>
            <a:off x="2197101" y="4078423"/>
            <a:ext cx="4978399" cy="2058657"/>
          </a:xfrm>
        </p:spPr>
        <p:txBody>
          <a:bodyPr vert="horz" lIns="91440" tIns="45720" rIns="91440" bIns="45720" rtlCol="0">
            <a:normAutofit/>
          </a:bodyPr>
          <a:lstStyle/>
          <a:p>
            <a:pPr marL="0" indent="0">
              <a:buNone/>
            </a:pPr>
            <a:r>
              <a:rPr lang="en-US" sz="2400" kern="1200" dirty="0">
                <a:solidFill>
                  <a:schemeClr val="tx1"/>
                </a:solidFill>
                <a:latin typeface="+mn-lt"/>
                <a:ea typeface="+mn-ea"/>
                <a:cs typeface="+mn-cs"/>
              </a:rPr>
              <a:t>List yours </a:t>
            </a:r>
          </a:p>
          <a:p>
            <a:pPr marL="0" indent="0">
              <a:buNone/>
            </a:pPr>
            <a:endParaRPr lang="en-US" sz="2400" dirty="0"/>
          </a:p>
          <a:p>
            <a:pPr marL="0" indent="0">
              <a:buNone/>
            </a:pPr>
            <a:endParaRPr lang="en-US" sz="2400" kern="1200" dirty="0">
              <a:solidFill>
                <a:schemeClr val="tx1"/>
              </a:solidFill>
              <a:latin typeface="+mn-lt"/>
              <a:ea typeface="+mn-ea"/>
              <a:cs typeface="+mn-cs"/>
            </a:endParaRPr>
          </a:p>
          <a:p>
            <a:pPr marL="0" indent="0">
              <a:buNone/>
            </a:pPr>
            <a:r>
              <a:rPr lang="en-GB" sz="1600" dirty="0"/>
              <a:t>What would online spaces look like if well-being, not engagement, were the goal?</a:t>
            </a:r>
          </a:p>
          <a:p>
            <a:pPr marL="0" indent="0">
              <a:buNone/>
            </a:pPr>
            <a:endParaRPr lang="en-US" sz="2400" kern="1200" dirty="0">
              <a:solidFill>
                <a:schemeClr val="tx1"/>
              </a:solidFill>
              <a:latin typeface="+mn-lt"/>
              <a:ea typeface="+mn-ea"/>
              <a:cs typeface="+mn-cs"/>
            </a:endParaRPr>
          </a:p>
        </p:txBody>
      </p:sp>
      <p:pic>
        <p:nvPicPr>
          <p:cNvPr id="5" name="Graphic 4" descr="Thumbs Up Sign">
            <a:extLst>
              <a:ext uri="{FF2B5EF4-FFF2-40B4-BE49-F238E27FC236}">
                <a16:creationId xmlns:a16="http://schemas.microsoft.com/office/drawing/2014/main" id="{520D425B-9491-5E9C-2BE8-C6A1946F8D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7549" y="2776619"/>
            <a:ext cx="1289051" cy="1289051"/>
          </a:xfrm>
          <a:prstGeom prst="rect">
            <a:avLst/>
          </a:prstGeom>
        </p:spPr>
      </p:pic>
      <p:pic>
        <p:nvPicPr>
          <p:cNvPr id="6" name="Graphic 5" descr="Thumbs Up Sign">
            <a:extLst>
              <a:ext uri="{FF2B5EF4-FFF2-40B4-BE49-F238E27FC236}">
                <a16:creationId xmlns:a16="http://schemas.microsoft.com/office/drawing/2014/main" id="{F8D1E439-E9CC-453C-B305-00639DE687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3699766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8B753-463C-AD8D-7CB8-A1E4F5B88033}"/>
              </a:ext>
            </a:extLst>
          </p:cNvPr>
          <p:cNvSpPr>
            <a:spLocks noGrp="1"/>
          </p:cNvSpPr>
          <p:nvPr>
            <p:ph type="title"/>
          </p:nvPr>
        </p:nvSpPr>
        <p:spPr/>
        <p:txBody>
          <a:bodyPr/>
          <a:lstStyle/>
          <a:p>
            <a:r>
              <a:rPr lang="en-US" b="1"/>
              <a:t>Foundations of healthy online relationships </a:t>
            </a:r>
            <a:endParaRPr lang="en-US" b="1" dirty="0"/>
          </a:p>
        </p:txBody>
      </p:sp>
      <p:graphicFrame>
        <p:nvGraphicFramePr>
          <p:cNvPr id="17" name="Content Placeholder 2">
            <a:extLst>
              <a:ext uri="{FF2B5EF4-FFF2-40B4-BE49-F238E27FC236}">
                <a16:creationId xmlns:a16="http://schemas.microsoft.com/office/drawing/2014/main" id="{7224DAF4-397D-EA06-60D6-F36F57574E1C}"/>
              </a:ext>
            </a:extLst>
          </p:cNvPr>
          <p:cNvGraphicFramePr>
            <a:graphicFrameLocks noGrp="1"/>
          </p:cNvGraphicFramePr>
          <p:nvPr>
            <p:ph idx="1"/>
            <p:extLst>
              <p:ext uri="{D42A27DB-BD31-4B8C-83A1-F6EECF244321}">
                <p14:modId xmlns:p14="http://schemas.microsoft.com/office/powerpoint/2010/main" val="367341964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4618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B28A3-42F7-4015-AE7F-62AD903306AE}"/>
              </a:ext>
            </a:extLst>
          </p:cNvPr>
          <p:cNvSpPr>
            <a:spLocks noGrp="1"/>
          </p:cNvSpPr>
          <p:nvPr>
            <p:ph type="title"/>
          </p:nvPr>
        </p:nvSpPr>
        <p:spPr>
          <a:xfrm>
            <a:off x="524741" y="620392"/>
            <a:ext cx="3808268" cy="5504688"/>
          </a:xfrm>
        </p:spPr>
        <p:txBody>
          <a:bodyPr>
            <a:normAutofit/>
          </a:bodyPr>
          <a:lstStyle/>
          <a:p>
            <a:r>
              <a:rPr lang="en-GB" sz="6000">
                <a:solidFill>
                  <a:schemeClr val="bg1"/>
                </a:solidFill>
              </a:rPr>
              <a:t>Digital wellbeing </a:t>
            </a:r>
          </a:p>
        </p:txBody>
      </p:sp>
      <p:graphicFrame>
        <p:nvGraphicFramePr>
          <p:cNvPr id="5" name="Content Placeholder 2">
            <a:extLst>
              <a:ext uri="{FF2B5EF4-FFF2-40B4-BE49-F238E27FC236}">
                <a16:creationId xmlns:a16="http://schemas.microsoft.com/office/drawing/2014/main" id="{5552760B-5966-4044-9601-0EA51190DE85}"/>
              </a:ext>
            </a:extLst>
          </p:cNvPr>
          <p:cNvGraphicFramePr>
            <a:graphicFrameLocks noGrp="1"/>
          </p:cNvGraphicFramePr>
          <p:nvPr>
            <p:ph idx="1"/>
            <p:extLst>
              <p:ext uri="{D42A27DB-BD31-4B8C-83A1-F6EECF244321}">
                <p14:modId xmlns:p14="http://schemas.microsoft.com/office/powerpoint/2010/main" val="1903103035"/>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2112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1EE10-540E-F9CB-DD1F-BE06CCD3B010}"/>
              </a:ext>
            </a:extLst>
          </p:cNvPr>
          <p:cNvSpPr>
            <a:spLocks noGrp="1"/>
          </p:cNvSpPr>
          <p:nvPr>
            <p:ph type="title"/>
          </p:nvPr>
        </p:nvSpPr>
        <p:spPr/>
        <p:txBody>
          <a:bodyPr/>
          <a:lstStyle/>
          <a:p>
            <a:endParaRPr lang="en-US"/>
          </a:p>
        </p:txBody>
      </p:sp>
      <p:graphicFrame>
        <p:nvGraphicFramePr>
          <p:cNvPr id="5" name="Content Placeholder 2">
            <a:extLst>
              <a:ext uri="{FF2B5EF4-FFF2-40B4-BE49-F238E27FC236}">
                <a16:creationId xmlns:a16="http://schemas.microsoft.com/office/drawing/2014/main" id="{26A65967-1871-0904-EAD8-9059F714FD7D}"/>
              </a:ext>
            </a:extLst>
          </p:cNvPr>
          <p:cNvGraphicFramePr>
            <a:graphicFrameLocks noGrp="1"/>
          </p:cNvGraphicFramePr>
          <p:nvPr>
            <p:ph idx="1"/>
            <p:extLst>
              <p:ext uri="{D42A27DB-BD31-4B8C-83A1-F6EECF244321}">
                <p14:modId xmlns:p14="http://schemas.microsoft.com/office/powerpoint/2010/main" val="360311567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3361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tock numbers on a digital display">
            <a:extLst>
              <a:ext uri="{FF2B5EF4-FFF2-40B4-BE49-F238E27FC236}">
                <a16:creationId xmlns:a16="http://schemas.microsoft.com/office/drawing/2014/main" id="{4A04BE1B-6843-405F-9666-AA9A2CD1D3C3}"/>
              </a:ext>
            </a:extLst>
          </p:cNvPr>
          <p:cNvPicPr>
            <a:picLocks noChangeAspect="1"/>
          </p:cNvPicPr>
          <p:nvPr/>
        </p:nvPicPr>
        <p:blipFill rotWithShape="1">
          <a:blip r:embed="rId3"/>
          <a:srcRect b="3434"/>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9165CB-931F-4624-8613-5085B421ECAD}"/>
              </a:ext>
            </a:extLst>
          </p:cNvPr>
          <p:cNvSpPr>
            <a:spLocks noGrp="1"/>
          </p:cNvSpPr>
          <p:nvPr>
            <p:ph type="title"/>
          </p:nvPr>
        </p:nvSpPr>
        <p:spPr>
          <a:xfrm>
            <a:off x="594805" y="640263"/>
            <a:ext cx="3759240" cy="1344975"/>
          </a:xfrm>
        </p:spPr>
        <p:txBody>
          <a:bodyPr>
            <a:normAutofit/>
          </a:bodyPr>
          <a:lstStyle/>
          <a:p>
            <a:r>
              <a:rPr lang="en-GB" sz="4000"/>
              <a:t>Digital wellbeing </a:t>
            </a:r>
          </a:p>
        </p:txBody>
      </p:sp>
      <p:sp>
        <p:nvSpPr>
          <p:cNvPr id="3" name="Content Placeholder 2">
            <a:extLst>
              <a:ext uri="{FF2B5EF4-FFF2-40B4-BE49-F238E27FC236}">
                <a16:creationId xmlns:a16="http://schemas.microsoft.com/office/drawing/2014/main" id="{225D8996-E61B-4252-8654-33828E3D9B55}"/>
              </a:ext>
            </a:extLst>
          </p:cNvPr>
          <p:cNvSpPr>
            <a:spLocks noGrp="1"/>
          </p:cNvSpPr>
          <p:nvPr>
            <p:ph idx="1"/>
          </p:nvPr>
        </p:nvSpPr>
        <p:spPr>
          <a:xfrm>
            <a:off x="594110" y="2121763"/>
            <a:ext cx="3764826" cy="3773010"/>
          </a:xfrm>
        </p:spPr>
        <p:txBody>
          <a:bodyPr>
            <a:normAutofit/>
          </a:bodyPr>
          <a:lstStyle/>
          <a:p>
            <a:r>
              <a:rPr lang="en-GB" sz="2400" dirty="0"/>
              <a:t>Often juxtaposed against undesirable digital practices</a:t>
            </a:r>
          </a:p>
          <a:p>
            <a:r>
              <a:rPr lang="en-GB" sz="2400" dirty="0"/>
              <a:t>Risks </a:t>
            </a:r>
          </a:p>
          <a:p>
            <a:pPr lvl="1"/>
            <a:r>
              <a:rPr lang="en-GB" sz="1800" dirty="0"/>
              <a:t>Content </a:t>
            </a:r>
          </a:p>
          <a:p>
            <a:pPr lvl="1"/>
            <a:r>
              <a:rPr lang="en-GB" sz="1800" dirty="0"/>
              <a:t>Contact </a:t>
            </a:r>
          </a:p>
          <a:p>
            <a:pPr lvl="1"/>
            <a:r>
              <a:rPr lang="en-GB" sz="1800" dirty="0"/>
              <a:t>Conduct </a:t>
            </a:r>
          </a:p>
          <a:p>
            <a:pPr marL="0" indent="0">
              <a:buNone/>
            </a:pPr>
            <a:endParaRPr lang="en-GB" sz="1800" dirty="0"/>
          </a:p>
          <a:p>
            <a:pPr marL="0" indent="0">
              <a:buNone/>
            </a:pPr>
            <a:endParaRPr lang="en-GB" sz="1800" dirty="0"/>
          </a:p>
          <a:p>
            <a:pPr lvl="1"/>
            <a:endParaRPr lang="en-GB" sz="1800" dirty="0"/>
          </a:p>
        </p:txBody>
      </p:sp>
      <p:sp>
        <p:nvSpPr>
          <p:cNvPr id="7" name="TextBox 6">
            <a:extLst>
              <a:ext uri="{FF2B5EF4-FFF2-40B4-BE49-F238E27FC236}">
                <a16:creationId xmlns:a16="http://schemas.microsoft.com/office/drawing/2014/main" id="{33668AE3-3505-411B-81F0-9B9BA264B943}"/>
              </a:ext>
            </a:extLst>
          </p:cNvPr>
          <p:cNvSpPr txBox="1"/>
          <p:nvPr/>
        </p:nvSpPr>
        <p:spPr>
          <a:xfrm>
            <a:off x="5895023" y="6217919"/>
            <a:ext cx="6212204" cy="553998"/>
          </a:xfrm>
          <a:prstGeom prst="rect">
            <a:avLst/>
          </a:prstGeom>
          <a:solidFill>
            <a:srgbClr val="002060"/>
          </a:solidFill>
        </p:spPr>
        <p:txBody>
          <a:bodyPr wrap="square">
            <a:spAutoFit/>
          </a:bodyPr>
          <a:lstStyle/>
          <a:p>
            <a:pPr algn="l">
              <a:buFont typeface="+mj-lt"/>
              <a:buAutoNum type="arabicPeriod"/>
            </a:pPr>
            <a:r>
              <a:rPr lang="en-GB" sz="1000" b="0" i="0" dirty="0">
                <a:solidFill>
                  <a:schemeClr val="bg1"/>
                </a:solidFill>
                <a:effectLst/>
                <a:latin typeface="Open Sans" panose="020B0606030504020204" pitchFamily="34" charset="0"/>
              </a:rPr>
              <a:t>Bjorn Nansen, </a:t>
            </a:r>
            <a:r>
              <a:rPr lang="en-GB" sz="1000" b="0" i="0" dirty="0" err="1">
                <a:solidFill>
                  <a:schemeClr val="bg1"/>
                </a:solidFill>
                <a:effectLst/>
                <a:latin typeface="Open Sans" panose="020B0606030504020204" pitchFamily="34" charset="0"/>
              </a:rPr>
              <a:t>Kabita</a:t>
            </a:r>
            <a:r>
              <a:rPr lang="en-GB" sz="1000" b="0" i="0" dirty="0">
                <a:solidFill>
                  <a:schemeClr val="bg1"/>
                </a:solidFill>
                <a:effectLst/>
                <a:latin typeface="Open Sans" panose="020B0606030504020204" pitchFamily="34" charset="0"/>
              </a:rPr>
              <a:t> Chakraborty, Lisa Gibbs, Colin MacDougall &amp; Frank </a:t>
            </a:r>
            <a:r>
              <a:rPr lang="en-GB" sz="1000" b="0" i="0" dirty="0" err="1">
                <a:solidFill>
                  <a:schemeClr val="bg1"/>
                </a:solidFill>
                <a:effectLst/>
                <a:latin typeface="Open Sans" panose="020B0606030504020204" pitchFamily="34" charset="0"/>
              </a:rPr>
              <a:t>Vetere</a:t>
            </a:r>
            <a:r>
              <a:rPr lang="en-GB" sz="1000" b="0" i="0" dirty="0">
                <a:solidFill>
                  <a:schemeClr val="bg1"/>
                </a:solidFill>
                <a:effectLst/>
                <a:latin typeface="Open Sans" panose="020B0606030504020204" pitchFamily="34" charset="0"/>
              </a:rPr>
              <a:t> (2012) Children and Digital Wellbeing in Australia: Online regulation, conduct and competence, Journal of Children and Media, 6:2, 237-254, DOI: </a:t>
            </a:r>
            <a:r>
              <a:rPr lang="en-GB" sz="10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10.1080/17482798.2011.619548</a:t>
            </a:r>
            <a:endParaRPr lang="en-GB" sz="1000" b="0" i="0" dirty="0">
              <a:solidFill>
                <a:schemeClr val="bg1"/>
              </a:solidFill>
              <a:effectLst/>
              <a:latin typeface="Open Sans" panose="020B0606030504020204" pitchFamily="34" charset="0"/>
            </a:endParaRPr>
          </a:p>
        </p:txBody>
      </p:sp>
    </p:spTree>
    <p:extLst>
      <p:ext uri="{BB962C8B-B14F-4D97-AF65-F5344CB8AC3E}">
        <p14:creationId xmlns:p14="http://schemas.microsoft.com/office/powerpoint/2010/main" val="3299920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4A6970-F45C-986C-02F9-2AF003DCD507}"/>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Social expectations of being online</a:t>
            </a:r>
          </a:p>
        </p:txBody>
      </p:sp>
      <p:graphicFrame>
        <p:nvGraphicFramePr>
          <p:cNvPr id="5" name="Content Placeholder 2">
            <a:extLst>
              <a:ext uri="{FF2B5EF4-FFF2-40B4-BE49-F238E27FC236}">
                <a16:creationId xmlns:a16="http://schemas.microsoft.com/office/drawing/2014/main" id="{4333ABE0-9BFF-4392-3C14-30E7746B9A89}"/>
              </a:ext>
            </a:extLst>
          </p:cNvPr>
          <p:cNvGraphicFramePr>
            <a:graphicFrameLocks noGrp="1"/>
          </p:cNvGraphicFramePr>
          <p:nvPr>
            <p:ph idx="1"/>
            <p:extLst>
              <p:ext uri="{D42A27DB-BD31-4B8C-83A1-F6EECF244321}">
                <p14:modId xmlns:p14="http://schemas.microsoft.com/office/powerpoint/2010/main" val="175352289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2341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61774A-975D-E3FE-F391-EDE98C74A0A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lectronics protoboard">
            <a:extLst>
              <a:ext uri="{FF2B5EF4-FFF2-40B4-BE49-F238E27FC236}">
                <a16:creationId xmlns:a16="http://schemas.microsoft.com/office/drawing/2014/main" id="{02F7C03A-3B4F-9FAB-5EE3-D2929D6971A1}"/>
              </a:ext>
            </a:extLst>
          </p:cNvPr>
          <p:cNvPicPr>
            <a:picLocks noChangeAspect="1"/>
          </p:cNvPicPr>
          <p:nvPr/>
        </p:nvPicPr>
        <p:blipFill rotWithShape="1">
          <a:blip r:embed="rId2"/>
          <a:srcRect t="23391" r="9091"/>
          <a:stretch>
            <a:fillRect/>
          </a:stretch>
        </p:blipFill>
        <p:spPr>
          <a:xfrm>
            <a:off x="20" y="10"/>
            <a:ext cx="12191981"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373E03-A9F5-5A3D-C65B-888D961C3F46}"/>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dirty="0">
                <a:solidFill>
                  <a:schemeClr val="bg1"/>
                </a:solidFill>
              </a:rPr>
              <a:t>Models of cyber-safety  </a:t>
            </a: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0E27CE1-8BDE-1316-4E8A-F62BFE01058A}"/>
              </a:ext>
            </a:extLst>
          </p:cNvPr>
          <p:cNvSpPr>
            <a:spLocks noGrp="1"/>
          </p:cNvSpPr>
          <p:nvPr>
            <p:ph idx="1"/>
          </p:nvPr>
        </p:nvSpPr>
        <p:spPr>
          <a:xfrm>
            <a:off x="404553" y="5624945"/>
            <a:ext cx="9078562" cy="592975"/>
          </a:xfrm>
        </p:spPr>
        <p:txBody>
          <a:bodyPr vert="horz" lIns="91440" tIns="45720" rIns="91440" bIns="45720" rtlCol="0" anchor="ctr">
            <a:normAutofit/>
          </a:bodyPr>
          <a:lstStyle/>
          <a:p>
            <a:pPr marL="0" indent="0">
              <a:buNone/>
            </a:pPr>
            <a:r>
              <a:rPr lang="en-US" sz="2400">
                <a:solidFill>
                  <a:schemeClr val="bg1"/>
                </a:solidFill>
              </a:rPr>
              <a:t>Tend to follow a risk-protection and functional model </a:t>
            </a:r>
          </a:p>
        </p:txBody>
      </p:sp>
    </p:spTree>
    <p:extLst>
      <p:ext uri="{BB962C8B-B14F-4D97-AF65-F5344CB8AC3E}">
        <p14:creationId xmlns:p14="http://schemas.microsoft.com/office/powerpoint/2010/main" val="406733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0B821-DCB4-356B-7448-7D2DD1474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1F438A-62D5-3A3D-89E6-F89828E6EE74}"/>
              </a:ext>
            </a:extLst>
          </p:cNvPr>
          <p:cNvSpPr>
            <a:spLocks noGrp="1"/>
          </p:cNvSpPr>
          <p:nvPr>
            <p:ph type="title"/>
          </p:nvPr>
        </p:nvSpPr>
        <p:spPr>
          <a:xfrm>
            <a:off x="1371597" y="348865"/>
            <a:ext cx="10044023" cy="877729"/>
          </a:xfrm>
        </p:spPr>
        <p:txBody>
          <a:bodyPr anchor="ctr">
            <a:normAutofit/>
          </a:bodyPr>
          <a:lstStyle/>
          <a:p>
            <a:r>
              <a:rPr lang="en-GB" sz="4000" dirty="0"/>
              <a:t>Rather than focusing on</a:t>
            </a:r>
          </a:p>
        </p:txBody>
      </p:sp>
      <p:graphicFrame>
        <p:nvGraphicFramePr>
          <p:cNvPr id="5" name="Content Placeholder 2">
            <a:extLst>
              <a:ext uri="{FF2B5EF4-FFF2-40B4-BE49-F238E27FC236}">
                <a16:creationId xmlns:a16="http://schemas.microsoft.com/office/drawing/2014/main" id="{24400B6F-C3CA-4CA8-95F3-61218FBE2030}"/>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96229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D8CB93B04E30469E4CD1DF1EE7DDCB" ma:contentTypeVersion="11" ma:contentTypeDescription="Create a new document." ma:contentTypeScope="" ma:versionID="c4e152d412b9606219f68dddab8be30e">
  <xsd:schema xmlns:xsd="http://www.w3.org/2001/XMLSchema" xmlns:xs="http://www.w3.org/2001/XMLSchema" xmlns:p="http://schemas.microsoft.com/office/2006/metadata/properties" xmlns:ns2="fd7e2c2d-b514-4a74-aae8-e6ea809756e0" xmlns:ns3="31a16718-1736-4624-bbe8-260f2e0cc14b" targetNamespace="http://schemas.microsoft.com/office/2006/metadata/properties" ma:root="true" ma:fieldsID="875215d8582da9273f86d18e8388e0e4" ns2:_="" ns3:_="">
    <xsd:import namespace="fd7e2c2d-b514-4a74-aae8-e6ea809756e0"/>
    <xsd:import namespace="31a16718-1736-4624-bbe8-260f2e0cc14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7e2c2d-b514-4a74-aae8-e6ea809756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a9484c8-0384-48ce-828f-f123722abd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a16718-1736-4624-bbe8-260f2e0cc14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e746dc6-6143-4044-912c-4db1838c4657}" ma:internalName="TaxCatchAll" ma:showField="CatchAllData" ma:web="31a16718-1736-4624-bbe8-260f2e0cc1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d7e2c2d-b514-4a74-aae8-e6ea809756e0">
      <Terms xmlns="http://schemas.microsoft.com/office/infopath/2007/PartnerControls"/>
    </lcf76f155ced4ddcb4097134ff3c332f>
    <TaxCatchAll xmlns="31a16718-1736-4624-bbe8-260f2e0cc14b" xsi:nil="true"/>
  </documentManagement>
</p:properties>
</file>

<file path=customXml/itemProps1.xml><?xml version="1.0" encoding="utf-8"?>
<ds:datastoreItem xmlns:ds="http://schemas.openxmlformats.org/officeDocument/2006/customXml" ds:itemID="{01709242-3221-4ED5-BB13-E3361C6013C0}"/>
</file>

<file path=customXml/itemProps2.xml><?xml version="1.0" encoding="utf-8"?>
<ds:datastoreItem xmlns:ds="http://schemas.openxmlformats.org/officeDocument/2006/customXml" ds:itemID="{27F112FC-D46B-4AF7-AE21-456B4831C7B9}"/>
</file>

<file path=customXml/itemProps3.xml><?xml version="1.0" encoding="utf-8"?>
<ds:datastoreItem xmlns:ds="http://schemas.openxmlformats.org/officeDocument/2006/customXml" ds:itemID="{12F4D750-954B-44D2-80BE-E6ACB6DC9182}"/>
</file>

<file path=docProps/app.xml><?xml version="1.0" encoding="utf-8"?>
<Properties xmlns="http://schemas.openxmlformats.org/officeDocument/2006/extended-properties" xmlns:vt="http://schemas.openxmlformats.org/officeDocument/2006/docPropsVTypes">
  <Template/>
  <TotalTime>1180</TotalTime>
  <Words>831</Words>
  <Application>Microsoft Macintosh PowerPoint</Application>
  <PresentationFormat>Widescreen</PresentationFormat>
  <Paragraphs>110</Paragraphs>
  <Slides>21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Open Sans</vt:lpstr>
      <vt:lpstr>Office Theme</vt:lpstr>
      <vt:lpstr>Healthy online relationships and wellbeing</vt:lpstr>
      <vt:lpstr>What does a healthy online relationship mean to you? </vt:lpstr>
      <vt:lpstr>Foundations of healthy online relationships </vt:lpstr>
      <vt:lpstr>Digital wellbeing </vt:lpstr>
      <vt:lpstr>PowerPoint Presentation</vt:lpstr>
      <vt:lpstr>Digital wellbeing </vt:lpstr>
      <vt:lpstr>Social expectations of being online</vt:lpstr>
      <vt:lpstr>Models of cyber-safety  </vt:lpstr>
      <vt:lpstr>Rather than focusing on</vt:lpstr>
      <vt:lpstr>How might we think differently about digital wellbeing – beyond the technical and risk management ways? </vt:lpstr>
      <vt:lpstr>Reframing online relationships </vt:lpstr>
      <vt:lpstr>Interpersonal recognition as the basis of healthy online interactions</vt:lpstr>
      <vt:lpstr>Managing conflict online</vt:lpstr>
      <vt:lpstr>Healthy practices (that work both ways):</vt:lpstr>
      <vt:lpstr>Establishing boundaries</vt:lpstr>
      <vt:lpstr>Discuss </vt:lpstr>
      <vt:lpstr>Healthy and safe boundary practices:</vt:lpstr>
      <vt:lpstr>Toward wellbeing oriented digital culture</vt:lpstr>
      <vt:lpstr>Can the roots of wellbeing be restored?</vt:lpstr>
      <vt:lpstr>PowerPoint Presentation</vt:lpstr>
      <vt:lpstr>Rules of Thumb” for healthy online relationships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Other structures of digital in/exclusion: ethnic, gendered and classed identities/roles</dc:title>
  <dc:creator>COSTA, CRISTINA I.</dc:creator>
  <cp:lastModifiedBy>CC</cp:lastModifiedBy>
  <cp:revision>10</cp:revision>
  <dcterms:created xsi:type="dcterms:W3CDTF">2021-09-27T13:47:50Z</dcterms:created>
  <dcterms:modified xsi:type="dcterms:W3CDTF">2025-12-13T13:01:43Z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0x01010047D8CB93B04E30469E4CD1DF1EE7DDCB</vt:lpwstr>
  </property>
</Properties>
</file>